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57" r:id="rId23"/>
    <p:sldId id="278" r:id="rId24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D7E95"/>
    <a:srgbClr val="FFCD2D"/>
    <a:srgbClr val="007000"/>
    <a:srgbClr val="39582A"/>
    <a:srgbClr val="BDC497"/>
    <a:srgbClr val="BFC84C"/>
    <a:srgbClr val="BA8E20"/>
    <a:srgbClr val="97334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66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F04F5-D8F5-4B97-B6C0-63D00F9B947F}" type="datetimeFigureOut">
              <a:rPr lang="sk-SK" smtClean="0"/>
              <a:pPr/>
              <a:t>6. 10. 2014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BADDB-4420-459D-936E-C0E8B50C7573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F04F5-D8F5-4B97-B6C0-63D00F9B947F}" type="datetimeFigureOut">
              <a:rPr lang="sk-SK" smtClean="0"/>
              <a:pPr/>
              <a:t>6. 10. 2014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BADDB-4420-459D-936E-C0E8B50C7573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F04F5-D8F5-4B97-B6C0-63D00F9B947F}" type="datetimeFigureOut">
              <a:rPr lang="sk-SK" smtClean="0"/>
              <a:pPr/>
              <a:t>6. 10. 2014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BADDB-4420-459D-936E-C0E8B50C7573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F04F5-D8F5-4B97-B6C0-63D00F9B947F}" type="datetimeFigureOut">
              <a:rPr lang="sk-SK" smtClean="0"/>
              <a:pPr/>
              <a:t>6. 10. 2014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BADDB-4420-459D-936E-C0E8B50C7573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F04F5-D8F5-4B97-B6C0-63D00F9B947F}" type="datetimeFigureOut">
              <a:rPr lang="sk-SK" smtClean="0"/>
              <a:pPr/>
              <a:t>6. 10. 2014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BADDB-4420-459D-936E-C0E8B50C7573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F04F5-D8F5-4B97-B6C0-63D00F9B947F}" type="datetimeFigureOut">
              <a:rPr lang="sk-SK" smtClean="0"/>
              <a:pPr/>
              <a:t>6. 10. 2014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BADDB-4420-459D-936E-C0E8B50C7573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F04F5-D8F5-4B97-B6C0-63D00F9B947F}" type="datetimeFigureOut">
              <a:rPr lang="sk-SK" smtClean="0"/>
              <a:pPr/>
              <a:t>6. 10. 2014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BADDB-4420-459D-936E-C0E8B50C7573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F04F5-D8F5-4B97-B6C0-63D00F9B947F}" type="datetimeFigureOut">
              <a:rPr lang="sk-SK" smtClean="0"/>
              <a:pPr/>
              <a:t>6. 10. 2014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BADDB-4420-459D-936E-C0E8B50C7573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F04F5-D8F5-4B97-B6C0-63D00F9B947F}" type="datetimeFigureOut">
              <a:rPr lang="sk-SK" smtClean="0"/>
              <a:pPr/>
              <a:t>6. 10. 2014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BADDB-4420-459D-936E-C0E8B50C7573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F04F5-D8F5-4B97-B6C0-63D00F9B947F}" type="datetimeFigureOut">
              <a:rPr lang="sk-SK" smtClean="0"/>
              <a:pPr/>
              <a:t>6. 10. 2014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BADDB-4420-459D-936E-C0E8B50C7573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F04F5-D8F5-4B97-B6C0-63D00F9B947F}" type="datetimeFigureOut">
              <a:rPr lang="sk-SK" smtClean="0"/>
              <a:pPr/>
              <a:t>6. 10. 2014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BADDB-4420-459D-936E-C0E8B50C7573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5F04F5-D8F5-4B97-B6C0-63D00F9B947F}" type="datetimeFigureOut">
              <a:rPr lang="sk-SK" smtClean="0"/>
              <a:pPr/>
              <a:t>6. 10. 2014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4BADDB-4420-459D-936E-C0E8B50C7573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Relationship Id="rId14" Type="http://schemas.openxmlformats.org/officeDocument/2006/relationships/image" Target="../media/image15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5" Type="http://schemas.openxmlformats.org/officeDocument/2006/relationships/image" Target="../media/image1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Relationship Id="rId14" Type="http://schemas.openxmlformats.org/officeDocument/2006/relationships/image" Target="../media/image15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image" Target="../media/image3.png"/><Relationship Id="rId16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5" Type="http://schemas.openxmlformats.org/officeDocument/2006/relationships/image" Target="../media/image1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Relationship Id="rId14" Type="http://schemas.openxmlformats.org/officeDocument/2006/relationships/image" Target="../media/image15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17" Type="http://schemas.openxmlformats.org/officeDocument/2006/relationships/image" Target="../media/image18.png"/><Relationship Id="rId2" Type="http://schemas.openxmlformats.org/officeDocument/2006/relationships/image" Target="../media/image3.png"/><Relationship Id="rId16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5" Type="http://schemas.openxmlformats.org/officeDocument/2006/relationships/image" Target="../media/image1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Relationship Id="rId14" Type="http://schemas.openxmlformats.org/officeDocument/2006/relationships/image" Target="../media/image15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18" Type="http://schemas.openxmlformats.org/officeDocument/2006/relationships/image" Target="../media/image1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17" Type="http://schemas.openxmlformats.org/officeDocument/2006/relationships/image" Target="../media/image18.png"/><Relationship Id="rId2" Type="http://schemas.openxmlformats.org/officeDocument/2006/relationships/image" Target="../media/image3.png"/><Relationship Id="rId16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5" Type="http://schemas.openxmlformats.org/officeDocument/2006/relationships/image" Target="../media/image1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Relationship Id="rId14" Type="http://schemas.openxmlformats.org/officeDocument/2006/relationships/image" Target="../media/image15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18" Type="http://schemas.openxmlformats.org/officeDocument/2006/relationships/image" Target="../media/image1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17" Type="http://schemas.openxmlformats.org/officeDocument/2006/relationships/image" Target="../media/image18.png"/><Relationship Id="rId2" Type="http://schemas.openxmlformats.org/officeDocument/2006/relationships/image" Target="../media/image3.png"/><Relationship Id="rId16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5" Type="http://schemas.openxmlformats.org/officeDocument/2006/relationships/image" Target="../media/image16.png"/><Relationship Id="rId10" Type="http://schemas.openxmlformats.org/officeDocument/2006/relationships/image" Target="../media/image11.png"/><Relationship Id="rId19" Type="http://schemas.openxmlformats.org/officeDocument/2006/relationships/image" Target="../media/image20.png"/><Relationship Id="rId4" Type="http://schemas.openxmlformats.org/officeDocument/2006/relationships/image" Target="../media/image5.png"/><Relationship Id="rId9" Type="http://schemas.openxmlformats.org/officeDocument/2006/relationships/image" Target="../media/image10.png"/><Relationship Id="rId14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18" Type="http://schemas.openxmlformats.org/officeDocument/2006/relationships/image" Target="../media/image1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17" Type="http://schemas.openxmlformats.org/officeDocument/2006/relationships/image" Target="../media/image18.png"/><Relationship Id="rId2" Type="http://schemas.openxmlformats.org/officeDocument/2006/relationships/image" Target="../media/image3.png"/><Relationship Id="rId16" Type="http://schemas.openxmlformats.org/officeDocument/2006/relationships/image" Target="../media/image17.png"/><Relationship Id="rId20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5" Type="http://schemas.openxmlformats.org/officeDocument/2006/relationships/image" Target="../media/image16.png"/><Relationship Id="rId10" Type="http://schemas.openxmlformats.org/officeDocument/2006/relationships/image" Target="../media/image11.png"/><Relationship Id="rId19" Type="http://schemas.openxmlformats.org/officeDocument/2006/relationships/image" Target="../media/image20.png"/><Relationship Id="rId4" Type="http://schemas.openxmlformats.org/officeDocument/2006/relationships/image" Target="../media/image5.png"/><Relationship Id="rId9" Type="http://schemas.openxmlformats.org/officeDocument/2006/relationships/image" Target="../media/image10.png"/><Relationship Id="rId14" Type="http://schemas.openxmlformats.org/officeDocument/2006/relationships/image" Target="../media/image15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18" Type="http://schemas.openxmlformats.org/officeDocument/2006/relationships/image" Target="../media/image19.png"/><Relationship Id="rId3" Type="http://schemas.openxmlformats.org/officeDocument/2006/relationships/image" Target="../media/image4.png"/><Relationship Id="rId21" Type="http://schemas.openxmlformats.org/officeDocument/2006/relationships/image" Target="../media/image22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17" Type="http://schemas.openxmlformats.org/officeDocument/2006/relationships/image" Target="../media/image18.png"/><Relationship Id="rId2" Type="http://schemas.openxmlformats.org/officeDocument/2006/relationships/image" Target="../media/image3.png"/><Relationship Id="rId16" Type="http://schemas.openxmlformats.org/officeDocument/2006/relationships/image" Target="../media/image17.png"/><Relationship Id="rId20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5" Type="http://schemas.openxmlformats.org/officeDocument/2006/relationships/image" Target="../media/image16.png"/><Relationship Id="rId10" Type="http://schemas.openxmlformats.org/officeDocument/2006/relationships/image" Target="../media/image11.png"/><Relationship Id="rId19" Type="http://schemas.openxmlformats.org/officeDocument/2006/relationships/image" Target="../media/image20.png"/><Relationship Id="rId4" Type="http://schemas.openxmlformats.org/officeDocument/2006/relationships/image" Target="../media/image5.png"/><Relationship Id="rId9" Type="http://schemas.openxmlformats.org/officeDocument/2006/relationships/image" Target="../media/image10.png"/><Relationship Id="rId14" Type="http://schemas.openxmlformats.org/officeDocument/2006/relationships/image" Target="../media/image15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13" Type="http://schemas.openxmlformats.org/officeDocument/2006/relationships/image" Target="../media/image23.png"/><Relationship Id="rId18" Type="http://schemas.openxmlformats.org/officeDocument/2006/relationships/image" Target="../media/image8.png"/><Relationship Id="rId3" Type="http://schemas.openxmlformats.org/officeDocument/2006/relationships/image" Target="../media/image4.png"/><Relationship Id="rId21" Type="http://schemas.openxmlformats.org/officeDocument/2006/relationships/image" Target="../media/image17.png"/><Relationship Id="rId7" Type="http://schemas.openxmlformats.org/officeDocument/2006/relationships/image" Target="../media/image19.png"/><Relationship Id="rId12" Type="http://schemas.openxmlformats.org/officeDocument/2006/relationships/image" Target="../media/image18.png"/><Relationship Id="rId17" Type="http://schemas.openxmlformats.org/officeDocument/2006/relationships/image" Target="../media/image13.png"/><Relationship Id="rId2" Type="http://schemas.openxmlformats.org/officeDocument/2006/relationships/image" Target="../media/image3.png"/><Relationship Id="rId16" Type="http://schemas.openxmlformats.org/officeDocument/2006/relationships/image" Target="../media/image7.png"/><Relationship Id="rId20" Type="http://schemas.openxmlformats.org/officeDocument/2006/relationships/image" Target="../media/image2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11" Type="http://schemas.openxmlformats.org/officeDocument/2006/relationships/image" Target="../media/image21.png"/><Relationship Id="rId5" Type="http://schemas.openxmlformats.org/officeDocument/2006/relationships/image" Target="../media/image6.png"/><Relationship Id="rId15" Type="http://schemas.openxmlformats.org/officeDocument/2006/relationships/image" Target="../media/image16.png"/><Relationship Id="rId10" Type="http://schemas.openxmlformats.org/officeDocument/2006/relationships/image" Target="../media/image10.png"/><Relationship Id="rId19" Type="http://schemas.openxmlformats.org/officeDocument/2006/relationships/image" Target="../media/image9.png"/><Relationship Id="rId4" Type="http://schemas.openxmlformats.org/officeDocument/2006/relationships/image" Target="../media/image5.png"/><Relationship Id="rId9" Type="http://schemas.openxmlformats.org/officeDocument/2006/relationships/image" Target="../media/image11.png"/><Relationship Id="rId14" Type="http://schemas.openxmlformats.org/officeDocument/2006/relationships/image" Target="../media/image22.png"/><Relationship Id="rId22" Type="http://schemas.openxmlformats.org/officeDocument/2006/relationships/image" Target="../media/image12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Image by FlamingText.co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1052736"/>
            <a:ext cx="7462099" cy="1224000"/>
          </a:xfrm>
          <a:prstGeom prst="rect">
            <a:avLst/>
          </a:prstGeom>
          <a:noFill/>
        </p:spPr>
      </p:pic>
      <p:sp>
        <p:nvSpPr>
          <p:cNvPr id="4" name="Obdĺžnik 3"/>
          <p:cNvSpPr/>
          <p:nvPr/>
        </p:nvSpPr>
        <p:spPr>
          <a:xfrm>
            <a:off x="3347864" y="2348880"/>
            <a:ext cx="2448272" cy="1008112"/>
          </a:xfrm>
          <a:prstGeom prst="rect">
            <a:avLst/>
          </a:prstGeom>
          <a:solidFill>
            <a:srgbClr val="3D7E95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podľa tvrdosti</a:t>
            </a:r>
          </a:p>
          <a:p>
            <a:pPr algn="ctr"/>
            <a:r>
              <a:rPr lang="sk-SK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podľa znelosti</a:t>
            </a:r>
            <a:endParaRPr lang="sk-SK" sz="2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Vývojový diagram: spojnica 5"/>
          <p:cNvSpPr/>
          <p:nvPr/>
        </p:nvSpPr>
        <p:spPr>
          <a:xfrm>
            <a:off x="4067944" y="4077072"/>
            <a:ext cx="1044000" cy="1044000"/>
          </a:xfrm>
          <a:prstGeom prst="flowChartConnector">
            <a:avLst/>
          </a:prstGeom>
          <a:solidFill>
            <a:srgbClr val="FFCD2D"/>
          </a:solidFill>
          <a:ln w="57150"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5" name="Šípka doprava 4">
            <a:hlinkClick r:id="" action="ppaction://hlinkshowjump?jump=nextslide" highlightClick="1"/>
          </p:cNvPr>
          <p:cNvSpPr/>
          <p:nvPr/>
        </p:nvSpPr>
        <p:spPr>
          <a:xfrm>
            <a:off x="4355976" y="4365104"/>
            <a:ext cx="576064" cy="504000"/>
          </a:xfrm>
          <a:prstGeom prst="rightArrow">
            <a:avLst/>
          </a:prstGeom>
          <a:solidFill>
            <a:schemeClr val="bg1"/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/>
          <p:cNvSpPr/>
          <p:nvPr/>
        </p:nvSpPr>
        <p:spPr>
          <a:xfrm>
            <a:off x="827584" y="836712"/>
            <a:ext cx="1008112" cy="914400"/>
          </a:xfrm>
          <a:prstGeom prst="rect">
            <a:avLst/>
          </a:prstGeom>
          <a:solidFill>
            <a:srgbClr val="FFCD2D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3" name="Obdĺžnik 2"/>
          <p:cNvSpPr/>
          <p:nvPr/>
        </p:nvSpPr>
        <p:spPr>
          <a:xfrm>
            <a:off x="827584" y="393305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TVRDÁ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dĺžnik 3"/>
          <p:cNvSpPr/>
          <p:nvPr/>
        </p:nvSpPr>
        <p:spPr>
          <a:xfrm>
            <a:off x="3347864" y="393305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MÄKKÁ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dĺžnik 4"/>
          <p:cNvSpPr/>
          <p:nvPr/>
        </p:nvSpPr>
        <p:spPr>
          <a:xfrm>
            <a:off x="5868144" y="393305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OBOJAKÁ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dĺžnik 5"/>
          <p:cNvSpPr/>
          <p:nvPr/>
        </p:nvSpPr>
        <p:spPr>
          <a:xfrm>
            <a:off x="3347864" y="501317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PÁROVÁ </a:t>
            </a:r>
          </a:p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NEZNELÁ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Obdĺžnik 6"/>
          <p:cNvSpPr/>
          <p:nvPr/>
        </p:nvSpPr>
        <p:spPr>
          <a:xfrm>
            <a:off x="827584" y="501317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PÁROVÁ </a:t>
            </a:r>
          </a:p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ZNELÁ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bdĺžnik 7"/>
          <p:cNvSpPr/>
          <p:nvPr/>
        </p:nvSpPr>
        <p:spPr>
          <a:xfrm>
            <a:off x="5868144" y="501317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ZNELÁ NEPÁROVÁ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18" descr="Image by FlamingText.co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908720"/>
            <a:ext cx="599583" cy="756000"/>
          </a:xfrm>
          <a:prstGeom prst="rect">
            <a:avLst/>
          </a:prstGeom>
          <a:noFill/>
        </p:spPr>
      </p:pic>
      <p:sp>
        <p:nvSpPr>
          <p:cNvPr id="10" name="Obdĺžnik 9"/>
          <p:cNvSpPr/>
          <p:nvPr/>
        </p:nvSpPr>
        <p:spPr>
          <a:xfrm>
            <a:off x="1907704" y="836712"/>
            <a:ext cx="1008112" cy="914400"/>
          </a:xfrm>
          <a:prstGeom prst="rect">
            <a:avLst/>
          </a:prstGeom>
          <a:solidFill>
            <a:srgbClr val="007000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1" name="Obdĺžnik 10"/>
          <p:cNvSpPr/>
          <p:nvPr/>
        </p:nvSpPr>
        <p:spPr>
          <a:xfrm>
            <a:off x="2987824" y="836712"/>
            <a:ext cx="1008112" cy="914400"/>
          </a:xfrm>
          <a:prstGeom prst="rect">
            <a:avLst/>
          </a:prstGeom>
          <a:solidFill>
            <a:srgbClr val="C00000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2" name="Obdĺžnik 11"/>
          <p:cNvSpPr/>
          <p:nvPr/>
        </p:nvSpPr>
        <p:spPr>
          <a:xfrm>
            <a:off x="4067944" y="836712"/>
            <a:ext cx="1008112" cy="914400"/>
          </a:xfrm>
          <a:prstGeom prst="rect">
            <a:avLst/>
          </a:prstGeom>
          <a:solidFill>
            <a:srgbClr val="3D7E95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3" name="Obdĺžnik 12"/>
          <p:cNvSpPr/>
          <p:nvPr/>
        </p:nvSpPr>
        <p:spPr>
          <a:xfrm>
            <a:off x="5148064" y="836712"/>
            <a:ext cx="1008112" cy="914400"/>
          </a:xfrm>
          <a:prstGeom prst="rect">
            <a:avLst/>
          </a:prstGeom>
          <a:solidFill>
            <a:srgbClr val="FFCD2D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4" name="Obdĺžnik 13"/>
          <p:cNvSpPr/>
          <p:nvPr/>
        </p:nvSpPr>
        <p:spPr>
          <a:xfrm>
            <a:off x="6228184" y="836712"/>
            <a:ext cx="1008112" cy="914400"/>
          </a:xfrm>
          <a:prstGeom prst="rect">
            <a:avLst/>
          </a:prstGeom>
          <a:solidFill>
            <a:srgbClr val="007000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5" name="Obdĺžnik 14"/>
          <p:cNvSpPr/>
          <p:nvPr/>
        </p:nvSpPr>
        <p:spPr>
          <a:xfrm>
            <a:off x="7308304" y="836712"/>
            <a:ext cx="1008112" cy="914400"/>
          </a:xfrm>
          <a:prstGeom prst="rect">
            <a:avLst/>
          </a:prstGeom>
          <a:solidFill>
            <a:srgbClr val="3D7E95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6" name="Obdĺžnik 15"/>
          <p:cNvSpPr/>
          <p:nvPr/>
        </p:nvSpPr>
        <p:spPr>
          <a:xfrm>
            <a:off x="827584" y="1844824"/>
            <a:ext cx="1008112" cy="914400"/>
          </a:xfrm>
          <a:prstGeom prst="rect">
            <a:avLst/>
          </a:prstGeom>
          <a:solidFill>
            <a:srgbClr val="3D7E95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7" name="Obdĺžnik 16"/>
          <p:cNvSpPr/>
          <p:nvPr/>
        </p:nvSpPr>
        <p:spPr>
          <a:xfrm>
            <a:off x="1907704" y="1844824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8" name="Obdĺžnik 17"/>
          <p:cNvSpPr/>
          <p:nvPr/>
        </p:nvSpPr>
        <p:spPr>
          <a:xfrm>
            <a:off x="2987824" y="1844824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9" name="Obdĺžnik 18"/>
          <p:cNvSpPr/>
          <p:nvPr/>
        </p:nvSpPr>
        <p:spPr>
          <a:xfrm>
            <a:off x="4067944" y="1844824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0" name="Obdĺžnik 19"/>
          <p:cNvSpPr/>
          <p:nvPr/>
        </p:nvSpPr>
        <p:spPr>
          <a:xfrm>
            <a:off x="5148064" y="1844824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1" name="Obdĺžnik 20"/>
          <p:cNvSpPr/>
          <p:nvPr/>
        </p:nvSpPr>
        <p:spPr>
          <a:xfrm>
            <a:off x="6228184" y="1844824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2" name="Obdĺžnik 21"/>
          <p:cNvSpPr/>
          <p:nvPr/>
        </p:nvSpPr>
        <p:spPr>
          <a:xfrm>
            <a:off x="7308304" y="1844824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3" name="Obdĺžnik 22"/>
          <p:cNvSpPr/>
          <p:nvPr/>
        </p:nvSpPr>
        <p:spPr>
          <a:xfrm>
            <a:off x="82758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4" name="Obdĺžnik 23"/>
          <p:cNvSpPr/>
          <p:nvPr/>
        </p:nvSpPr>
        <p:spPr>
          <a:xfrm>
            <a:off x="190770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5" name="Obdĺžnik 24"/>
          <p:cNvSpPr/>
          <p:nvPr/>
        </p:nvSpPr>
        <p:spPr>
          <a:xfrm>
            <a:off x="298782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6" name="Obdĺžnik 25"/>
          <p:cNvSpPr/>
          <p:nvPr/>
        </p:nvSpPr>
        <p:spPr>
          <a:xfrm>
            <a:off x="406794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7" name="Obdĺžnik 26"/>
          <p:cNvSpPr/>
          <p:nvPr/>
        </p:nvSpPr>
        <p:spPr>
          <a:xfrm>
            <a:off x="514806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8" name="Obdĺžnik 27"/>
          <p:cNvSpPr/>
          <p:nvPr/>
        </p:nvSpPr>
        <p:spPr>
          <a:xfrm>
            <a:off x="622818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9" name="Obdĺžnik 28"/>
          <p:cNvSpPr/>
          <p:nvPr/>
        </p:nvSpPr>
        <p:spPr>
          <a:xfrm>
            <a:off x="730830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30" name="Šípka doprava 29">
            <a:hlinkClick r:id="" action="ppaction://hlinkshowjump?jump=nextslide" highlightClick="1"/>
          </p:cNvPr>
          <p:cNvSpPr/>
          <p:nvPr/>
        </p:nvSpPr>
        <p:spPr>
          <a:xfrm>
            <a:off x="8316416" y="6093296"/>
            <a:ext cx="468000" cy="504000"/>
          </a:xfrm>
          <a:prstGeom prst="rightArrow">
            <a:avLst/>
          </a:prstGeom>
          <a:solidFill>
            <a:srgbClr val="FFCD2D"/>
          </a:solidFill>
          <a:ln>
            <a:solidFill>
              <a:srgbClr val="FFCD2D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pic>
        <p:nvPicPr>
          <p:cNvPr id="31" name="Picture 20" descr="Image by FlamingText.co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23728" y="908720"/>
            <a:ext cx="573520" cy="756000"/>
          </a:xfrm>
          <a:prstGeom prst="rect">
            <a:avLst/>
          </a:prstGeom>
          <a:noFill/>
        </p:spPr>
      </p:pic>
      <p:pic>
        <p:nvPicPr>
          <p:cNvPr id="32" name="Picture 22" descr="Image by FlamingText.com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03848" y="908720"/>
            <a:ext cx="534416" cy="756000"/>
          </a:xfrm>
          <a:prstGeom prst="rect">
            <a:avLst/>
          </a:prstGeom>
          <a:noFill/>
        </p:spPr>
      </p:pic>
      <p:pic>
        <p:nvPicPr>
          <p:cNvPr id="33" name="Picture 24" descr="Image by FlamingText.com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211960" y="908720"/>
            <a:ext cx="625655" cy="756000"/>
          </a:xfrm>
          <a:prstGeom prst="rect">
            <a:avLst/>
          </a:prstGeom>
          <a:noFill/>
        </p:spPr>
      </p:pic>
      <p:pic>
        <p:nvPicPr>
          <p:cNvPr id="34" name="Picture 48" descr="Image by FlamingText.com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364088" y="908720"/>
            <a:ext cx="514864" cy="756000"/>
          </a:xfrm>
          <a:prstGeom prst="rect">
            <a:avLst/>
          </a:prstGeom>
          <a:noFill/>
        </p:spPr>
      </p:pic>
      <p:pic>
        <p:nvPicPr>
          <p:cNvPr id="35" name="Picture 52" descr="Image by FlamingText.com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444208" y="908720"/>
            <a:ext cx="593072" cy="756000"/>
          </a:xfrm>
          <a:prstGeom prst="rect">
            <a:avLst/>
          </a:prstGeom>
          <a:noFill/>
        </p:spPr>
      </p:pic>
      <p:pic>
        <p:nvPicPr>
          <p:cNvPr id="36" name="Picture 54" descr="Image by FlamingText.com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308304" y="908720"/>
            <a:ext cx="899378" cy="756000"/>
          </a:xfrm>
          <a:prstGeom prst="rect">
            <a:avLst/>
          </a:prstGeom>
          <a:noFill/>
        </p:spPr>
      </p:pic>
      <p:pic>
        <p:nvPicPr>
          <p:cNvPr id="37" name="Picture 34" descr="Image by FlamingText.com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043608" y="1916832"/>
            <a:ext cx="527895" cy="756000"/>
          </a:xfrm>
          <a:prstGeom prst="rect">
            <a:avLst/>
          </a:prstGeom>
          <a:noFill/>
        </p:spPr>
      </p:pic>
      <p:pic>
        <p:nvPicPr>
          <p:cNvPr id="38" name="Picture 32" descr="Image by FlamingText.com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123728" y="1916832"/>
            <a:ext cx="586551" cy="75600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D2D"/>
                                      </p:to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D2D"/>
                                      </p:to>
                                    </p:animClr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6" grpId="1" animBg="1"/>
      <p:bldP spid="7" grpId="0" animBg="1"/>
      <p:bldP spid="8" grpId="0" animBg="1"/>
      <p:bldP spid="8" grpId="1" animBg="1"/>
      <p:bldP spid="3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/>
          <p:cNvSpPr/>
          <p:nvPr/>
        </p:nvSpPr>
        <p:spPr>
          <a:xfrm>
            <a:off x="827584" y="836712"/>
            <a:ext cx="1008112" cy="914400"/>
          </a:xfrm>
          <a:prstGeom prst="rect">
            <a:avLst/>
          </a:prstGeom>
          <a:solidFill>
            <a:srgbClr val="FFCD2D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3" name="Obdĺžnik 2"/>
          <p:cNvSpPr/>
          <p:nvPr/>
        </p:nvSpPr>
        <p:spPr>
          <a:xfrm>
            <a:off x="3347864" y="393305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MÄKKÁ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dĺžnik 3"/>
          <p:cNvSpPr/>
          <p:nvPr/>
        </p:nvSpPr>
        <p:spPr>
          <a:xfrm>
            <a:off x="827584" y="393305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TVRDÁ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dĺžnik 4"/>
          <p:cNvSpPr/>
          <p:nvPr/>
        </p:nvSpPr>
        <p:spPr>
          <a:xfrm>
            <a:off x="5868144" y="393305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OBOJAKÁ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dĺžnik 5"/>
          <p:cNvSpPr/>
          <p:nvPr/>
        </p:nvSpPr>
        <p:spPr>
          <a:xfrm>
            <a:off x="3347864" y="501317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PÁROVÁ </a:t>
            </a:r>
          </a:p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NEZNELÁ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Obdĺžnik 6"/>
          <p:cNvSpPr/>
          <p:nvPr/>
        </p:nvSpPr>
        <p:spPr>
          <a:xfrm>
            <a:off x="827584" y="501317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PÁROVÁ </a:t>
            </a:r>
          </a:p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ZNELÁ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bdĺžnik 7"/>
          <p:cNvSpPr/>
          <p:nvPr/>
        </p:nvSpPr>
        <p:spPr>
          <a:xfrm>
            <a:off x="5868144" y="501317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ZNELÁ NEPÁROVÁ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18" descr="Image by FlamingText.co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908720"/>
            <a:ext cx="599583" cy="756000"/>
          </a:xfrm>
          <a:prstGeom prst="rect">
            <a:avLst/>
          </a:prstGeom>
          <a:noFill/>
        </p:spPr>
      </p:pic>
      <p:sp>
        <p:nvSpPr>
          <p:cNvPr id="10" name="Obdĺžnik 9"/>
          <p:cNvSpPr/>
          <p:nvPr/>
        </p:nvSpPr>
        <p:spPr>
          <a:xfrm>
            <a:off x="1907704" y="836712"/>
            <a:ext cx="1008112" cy="914400"/>
          </a:xfrm>
          <a:prstGeom prst="rect">
            <a:avLst/>
          </a:prstGeom>
          <a:solidFill>
            <a:srgbClr val="007000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1" name="Obdĺžnik 10"/>
          <p:cNvSpPr/>
          <p:nvPr/>
        </p:nvSpPr>
        <p:spPr>
          <a:xfrm>
            <a:off x="2987824" y="836712"/>
            <a:ext cx="1008112" cy="914400"/>
          </a:xfrm>
          <a:prstGeom prst="rect">
            <a:avLst/>
          </a:prstGeom>
          <a:solidFill>
            <a:srgbClr val="C00000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2" name="Obdĺžnik 11"/>
          <p:cNvSpPr/>
          <p:nvPr/>
        </p:nvSpPr>
        <p:spPr>
          <a:xfrm>
            <a:off x="4067944" y="836712"/>
            <a:ext cx="1008112" cy="914400"/>
          </a:xfrm>
          <a:prstGeom prst="rect">
            <a:avLst/>
          </a:prstGeom>
          <a:solidFill>
            <a:srgbClr val="3D7E95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3" name="Obdĺžnik 12"/>
          <p:cNvSpPr/>
          <p:nvPr/>
        </p:nvSpPr>
        <p:spPr>
          <a:xfrm>
            <a:off x="5148064" y="836712"/>
            <a:ext cx="1008112" cy="914400"/>
          </a:xfrm>
          <a:prstGeom prst="rect">
            <a:avLst/>
          </a:prstGeom>
          <a:solidFill>
            <a:srgbClr val="FFCD2D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4" name="Obdĺžnik 13"/>
          <p:cNvSpPr/>
          <p:nvPr/>
        </p:nvSpPr>
        <p:spPr>
          <a:xfrm>
            <a:off x="6228184" y="836712"/>
            <a:ext cx="1008112" cy="914400"/>
          </a:xfrm>
          <a:prstGeom prst="rect">
            <a:avLst/>
          </a:prstGeom>
          <a:solidFill>
            <a:srgbClr val="007000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5" name="Obdĺžnik 14"/>
          <p:cNvSpPr/>
          <p:nvPr/>
        </p:nvSpPr>
        <p:spPr>
          <a:xfrm>
            <a:off x="7308304" y="836712"/>
            <a:ext cx="1008112" cy="914400"/>
          </a:xfrm>
          <a:prstGeom prst="rect">
            <a:avLst/>
          </a:prstGeom>
          <a:solidFill>
            <a:srgbClr val="3D7E95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6" name="Obdĺžnik 15"/>
          <p:cNvSpPr/>
          <p:nvPr/>
        </p:nvSpPr>
        <p:spPr>
          <a:xfrm>
            <a:off x="827584" y="1844824"/>
            <a:ext cx="1008112" cy="914400"/>
          </a:xfrm>
          <a:prstGeom prst="rect">
            <a:avLst/>
          </a:prstGeom>
          <a:solidFill>
            <a:srgbClr val="3D7E95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7" name="Obdĺžnik 16"/>
          <p:cNvSpPr/>
          <p:nvPr/>
        </p:nvSpPr>
        <p:spPr>
          <a:xfrm>
            <a:off x="1907704" y="1844824"/>
            <a:ext cx="1008112" cy="914400"/>
          </a:xfrm>
          <a:prstGeom prst="rect">
            <a:avLst/>
          </a:prstGeom>
          <a:solidFill>
            <a:srgbClr val="C00000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8" name="Obdĺžnik 17"/>
          <p:cNvSpPr/>
          <p:nvPr/>
        </p:nvSpPr>
        <p:spPr>
          <a:xfrm>
            <a:off x="2987824" y="1844824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9" name="Obdĺžnik 18"/>
          <p:cNvSpPr/>
          <p:nvPr/>
        </p:nvSpPr>
        <p:spPr>
          <a:xfrm>
            <a:off x="4067944" y="1844824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0" name="Obdĺžnik 19"/>
          <p:cNvSpPr/>
          <p:nvPr/>
        </p:nvSpPr>
        <p:spPr>
          <a:xfrm>
            <a:off x="5148064" y="1844824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1" name="Obdĺžnik 20"/>
          <p:cNvSpPr/>
          <p:nvPr/>
        </p:nvSpPr>
        <p:spPr>
          <a:xfrm>
            <a:off x="6228184" y="1844824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2" name="Obdĺžnik 21"/>
          <p:cNvSpPr/>
          <p:nvPr/>
        </p:nvSpPr>
        <p:spPr>
          <a:xfrm>
            <a:off x="7308304" y="1844824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3" name="Obdĺžnik 22"/>
          <p:cNvSpPr/>
          <p:nvPr/>
        </p:nvSpPr>
        <p:spPr>
          <a:xfrm>
            <a:off x="82758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4" name="Obdĺžnik 23"/>
          <p:cNvSpPr/>
          <p:nvPr/>
        </p:nvSpPr>
        <p:spPr>
          <a:xfrm>
            <a:off x="190770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5" name="Obdĺžnik 24"/>
          <p:cNvSpPr/>
          <p:nvPr/>
        </p:nvSpPr>
        <p:spPr>
          <a:xfrm>
            <a:off x="298782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6" name="Obdĺžnik 25"/>
          <p:cNvSpPr/>
          <p:nvPr/>
        </p:nvSpPr>
        <p:spPr>
          <a:xfrm>
            <a:off x="406794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7" name="Obdĺžnik 26"/>
          <p:cNvSpPr/>
          <p:nvPr/>
        </p:nvSpPr>
        <p:spPr>
          <a:xfrm>
            <a:off x="514806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8" name="Obdĺžnik 27"/>
          <p:cNvSpPr/>
          <p:nvPr/>
        </p:nvSpPr>
        <p:spPr>
          <a:xfrm>
            <a:off x="622818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9" name="Obdĺžnik 28"/>
          <p:cNvSpPr/>
          <p:nvPr/>
        </p:nvSpPr>
        <p:spPr>
          <a:xfrm>
            <a:off x="730830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30" name="Šípka doprava 29">
            <a:hlinkClick r:id="" action="ppaction://hlinkshowjump?jump=nextslide" highlightClick="1"/>
          </p:cNvPr>
          <p:cNvSpPr/>
          <p:nvPr/>
        </p:nvSpPr>
        <p:spPr>
          <a:xfrm>
            <a:off x="8316416" y="6093296"/>
            <a:ext cx="468000" cy="504000"/>
          </a:xfrm>
          <a:prstGeom prst="rightArrow">
            <a:avLst/>
          </a:prstGeom>
          <a:solidFill>
            <a:srgbClr val="FFCD2D"/>
          </a:solidFill>
          <a:ln>
            <a:solidFill>
              <a:srgbClr val="FFCD2D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pic>
        <p:nvPicPr>
          <p:cNvPr id="31" name="Picture 20" descr="Image by FlamingText.co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23728" y="908720"/>
            <a:ext cx="573520" cy="756000"/>
          </a:xfrm>
          <a:prstGeom prst="rect">
            <a:avLst/>
          </a:prstGeom>
          <a:noFill/>
        </p:spPr>
      </p:pic>
      <p:pic>
        <p:nvPicPr>
          <p:cNvPr id="32" name="Picture 22" descr="Image by FlamingText.com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03848" y="908720"/>
            <a:ext cx="534416" cy="756000"/>
          </a:xfrm>
          <a:prstGeom prst="rect">
            <a:avLst/>
          </a:prstGeom>
          <a:noFill/>
        </p:spPr>
      </p:pic>
      <p:pic>
        <p:nvPicPr>
          <p:cNvPr id="33" name="Picture 24" descr="Image by FlamingText.com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211960" y="908720"/>
            <a:ext cx="625655" cy="756000"/>
          </a:xfrm>
          <a:prstGeom prst="rect">
            <a:avLst/>
          </a:prstGeom>
          <a:noFill/>
        </p:spPr>
      </p:pic>
      <p:pic>
        <p:nvPicPr>
          <p:cNvPr id="34" name="Picture 48" descr="Image by FlamingText.com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364088" y="908720"/>
            <a:ext cx="514864" cy="756000"/>
          </a:xfrm>
          <a:prstGeom prst="rect">
            <a:avLst/>
          </a:prstGeom>
          <a:noFill/>
        </p:spPr>
      </p:pic>
      <p:pic>
        <p:nvPicPr>
          <p:cNvPr id="35" name="Picture 52" descr="Image by FlamingText.com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444208" y="908720"/>
            <a:ext cx="593072" cy="756000"/>
          </a:xfrm>
          <a:prstGeom prst="rect">
            <a:avLst/>
          </a:prstGeom>
          <a:noFill/>
        </p:spPr>
      </p:pic>
      <p:pic>
        <p:nvPicPr>
          <p:cNvPr id="36" name="Picture 54" descr="Image by FlamingText.com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308304" y="908720"/>
            <a:ext cx="899378" cy="756000"/>
          </a:xfrm>
          <a:prstGeom prst="rect">
            <a:avLst/>
          </a:prstGeom>
          <a:noFill/>
        </p:spPr>
      </p:pic>
      <p:pic>
        <p:nvPicPr>
          <p:cNvPr id="37" name="Picture 34" descr="Image by FlamingText.com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043608" y="1916832"/>
            <a:ext cx="527895" cy="756000"/>
          </a:xfrm>
          <a:prstGeom prst="rect">
            <a:avLst/>
          </a:prstGeom>
          <a:noFill/>
        </p:spPr>
      </p:pic>
      <p:pic>
        <p:nvPicPr>
          <p:cNvPr id="38" name="Picture 32" descr="Image by FlamingText.com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123728" y="1916832"/>
            <a:ext cx="586551" cy="756000"/>
          </a:xfrm>
          <a:prstGeom prst="rect">
            <a:avLst/>
          </a:prstGeom>
          <a:noFill/>
        </p:spPr>
      </p:pic>
      <p:pic>
        <p:nvPicPr>
          <p:cNvPr id="39" name="Picture 60" descr="Image by FlamingText.com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987824" y="1916832"/>
            <a:ext cx="899378" cy="75600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D2D"/>
                                      </p:to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D2D"/>
                                      </p:to>
                                    </p:animClr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F89A3"/>
                                      </p:to>
                                    </p:animClr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6" grpId="1" animBg="1"/>
      <p:bldP spid="7" grpId="0" animBg="1"/>
      <p:bldP spid="8" grpId="0" animBg="1"/>
      <p:bldP spid="8" grpId="1" animBg="1"/>
      <p:bldP spid="3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/>
          <p:cNvSpPr/>
          <p:nvPr/>
        </p:nvSpPr>
        <p:spPr>
          <a:xfrm>
            <a:off x="827584" y="836712"/>
            <a:ext cx="1008112" cy="914400"/>
          </a:xfrm>
          <a:prstGeom prst="rect">
            <a:avLst/>
          </a:prstGeom>
          <a:solidFill>
            <a:srgbClr val="FFCD2D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3" name="Obdĺžnik 2"/>
          <p:cNvSpPr/>
          <p:nvPr/>
        </p:nvSpPr>
        <p:spPr>
          <a:xfrm>
            <a:off x="827584" y="393305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TVRDÁ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dĺžnik 3"/>
          <p:cNvSpPr/>
          <p:nvPr/>
        </p:nvSpPr>
        <p:spPr>
          <a:xfrm>
            <a:off x="3347864" y="393305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MÄKKÁ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dĺžnik 4"/>
          <p:cNvSpPr/>
          <p:nvPr/>
        </p:nvSpPr>
        <p:spPr>
          <a:xfrm>
            <a:off x="5868144" y="393305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OBOJAKÁ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dĺžnik 5"/>
          <p:cNvSpPr/>
          <p:nvPr/>
        </p:nvSpPr>
        <p:spPr>
          <a:xfrm>
            <a:off x="827584" y="501317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PÁROVÁ </a:t>
            </a:r>
          </a:p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ZNELÁ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Obdĺžnik 6"/>
          <p:cNvSpPr/>
          <p:nvPr/>
        </p:nvSpPr>
        <p:spPr>
          <a:xfrm>
            <a:off x="3347864" y="501317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PÁROVÁ </a:t>
            </a:r>
          </a:p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NEZNELÁ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bdĺžnik 7"/>
          <p:cNvSpPr/>
          <p:nvPr/>
        </p:nvSpPr>
        <p:spPr>
          <a:xfrm>
            <a:off x="5868144" y="501317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ZNELÁ NEPÁROVÁ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18" descr="Image by FlamingText.co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908720"/>
            <a:ext cx="599583" cy="756000"/>
          </a:xfrm>
          <a:prstGeom prst="rect">
            <a:avLst/>
          </a:prstGeom>
          <a:noFill/>
        </p:spPr>
      </p:pic>
      <p:sp>
        <p:nvSpPr>
          <p:cNvPr id="10" name="Obdĺžnik 9"/>
          <p:cNvSpPr/>
          <p:nvPr/>
        </p:nvSpPr>
        <p:spPr>
          <a:xfrm>
            <a:off x="1907704" y="836712"/>
            <a:ext cx="1008112" cy="914400"/>
          </a:xfrm>
          <a:prstGeom prst="rect">
            <a:avLst/>
          </a:prstGeom>
          <a:solidFill>
            <a:srgbClr val="007000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1" name="Obdĺžnik 10"/>
          <p:cNvSpPr/>
          <p:nvPr/>
        </p:nvSpPr>
        <p:spPr>
          <a:xfrm>
            <a:off x="2987824" y="836712"/>
            <a:ext cx="1008112" cy="914400"/>
          </a:xfrm>
          <a:prstGeom prst="rect">
            <a:avLst/>
          </a:prstGeom>
          <a:solidFill>
            <a:srgbClr val="C00000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2" name="Obdĺžnik 11"/>
          <p:cNvSpPr/>
          <p:nvPr/>
        </p:nvSpPr>
        <p:spPr>
          <a:xfrm>
            <a:off x="4067944" y="836712"/>
            <a:ext cx="1008112" cy="914400"/>
          </a:xfrm>
          <a:prstGeom prst="rect">
            <a:avLst/>
          </a:prstGeom>
          <a:solidFill>
            <a:srgbClr val="3D7E95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3" name="Obdĺžnik 12"/>
          <p:cNvSpPr/>
          <p:nvPr/>
        </p:nvSpPr>
        <p:spPr>
          <a:xfrm>
            <a:off x="5148064" y="836712"/>
            <a:ext cx="1008112" cy="914400"/>
          </a:xfrm>
          <a:prstGeom prst="rect">
            <a:avLst/>
          </a:prstGeom>
          <a:solidFill>
            <a:srgbClr val="FFCD2D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4" name="Obdĺžnik 13"/>
          <p:cNvSpPr/>
          <p:nvPr/>
        </p:nvSpPr>
        <p:spPr>
          <a:xfrm>
            <a:off x="6228184" y="836712"/>
            <a:ext cx="1008112" cy="914400"/>
          </a:xfrm>
          <a:prstGeom prst="rect">
            <a:avLst/>
          </a:prstGeom>
          <a:solidFill>
            <a:srgbClr val="007000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5" name="Obdĺžnik 14"/>
          <p:cNvSpPr/>
          <p:nvPr/>
        </p:nvSpPr>
        <p:spPr>
          <a:xfrm>
            <a:off x="7308304" y="836712"/>
            <a:ext cx="1008112" cy="914400"/>
          </a:xfrm>
          <a:prstGeom prst="rect">
            <a:avLst/>
          </a:prstGeom>
          <a:solidFill>
            <a:srgbClr val="3D7E95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6" name="Obdĺžnik 15"/>
          <p:cNvSpPr/>
          <p:nvPr/>
        </p:nvSpPr>
        <p:spPr>
          <a:xfrm>
            <a:off x="827584" y="1844824"/>
            <a:ext cx="1008112" cy="914400"/>
          </a:xfrm>
          <a:prstGeom prst="rect">
            <a:avLst/>
          </a:prstGeom>
          <a:solidFill>
            <a:srgbClr val="3D7E95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7" name="Obdĺžnik 16"/>
          <p:cNvSpPr/>
          <p:nvPr/>
        </p:nvSpPr>
        <p:spPr>
          <a:xfrm>
            <a:off x="1907704" y="1844824"/>
            <a:ext cx="1008112" cy="914400"/>
          </a:xfrm>
          <a:prstGeom prst="rect">
            <a:avLst/>
          </a:prstGeom>
          <a:solidFill>
            <a:srgbClr val="C00000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8" name="Obdĺžnik 17"/>
          <p:cNvSpPr/>
          <p:nvPr/>
        </p:nvSpPr>
        <p:spPr>
          <a:xfrm>
            <a:off x="2987824" y="1844824"/>
            <a:ext cx="1008112" cy="914400"/>
          </a:xfrm>
          <a:prstGeom prst="rect">
            <a:avLst/>
          </a:prstGeom>
          <a:solidFill>
            <a:srgbClr val="3D7E95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9" name="Obdĺžnik 18"/>
          <p:cNvSpPr/>
          <p:nvPr/>
        </p:nvSpPr>
        <p:spPr>
          <a:xfrm>
            <a:off x="4067944" y="1844824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0" name="Obdĺžnik 19"/>
          <p:cNvSpPr/>
          <p:nvPr/>
        </p:nvSpPr>
        <p:spPr>
          <a:xfrm>
            <a:off x="5148064" y="1844824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1" name="Obdĺžnik 20"/>
          <p:cNvSpPr/>
          <p:nvPr/>
        </p:nvSpPr>
        <p:spPr>
          <a:xfrm>
            <a:off x="6228184" y="1844824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2" name="Obdĺžnik 21"/>
          <p:cNvSpPr/>
          <p:nvPr/>
        </p:nvSpPr>
        <p:spPr>
          <a:xfrm>
            <a:off x="7308304" y="1844824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3" name="Obdĺžnik 22"/>
          <p:cNvSpPr/>
          <p:nvPr/>
        </p:nvSpPr>
        <p:spPr>
          <a:xfrm>
            <a:off x="82758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4" name="Obdĺžnik 23"/>
          <p:cNvSpPr/>
          <p:nvPr/>
        </p:nvSpPr>
        <p:spPr>
          <a:xfrm>
            <a:off x="190770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5" name="Obdĺžnik 24"/>
          <p:cNvSpPr/>
          <p:nvPr/>
        </p:nvSpPr>
        <p:spPr>
          <a:xfrm>
            <a:off x="298782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6" name="Obdĺžnik 25"/>
          <p:cNvSpPr/>
          <p:nvPr/>
        </p:nvSpPr>
        <p:spPr>
          <a:xfrm>
            <a:off x="406794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7" name="Obdĺžnik 26"/>
          <p:cNvSpPr/>
          <p:nvPr/>
        </p:nvSpPr>
        <p:spPr>
          <a:xfrm>
            <a:off x="514806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8" name="Obdĺžnik 27"/>
          <p:cNvSpPr/>
          <p:nvPr/>
        </p:nvSpPr>
        <p:spPr>
          <a:xfrm>
            <a:off x="622818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9" name="Obdĺžnik 28"/>
          <p:cNvSpPr/>
          <p:nvPr/>
        </p:nvSpPr>
        <p:spPr>
          <a:xfrm>
            <a:off x="730830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30" name="Šípka doprava 29">
            <a:hlinkClick r:id="" action="ppaction://hlinkshowjump?jump=nextslide" highlightClick="1"/>
          </p:cNvPr>
          <p:cNvSpPr/>
          <p:nvPr/>
        </p:nvSpPr>
        <p:spPr>
          <a:xfrm>
            <a:off x="8316416" y="6093296"/>
            <a:ext cx="468000" cy="504000"/>
          </a:xfrm>
          <a:prstGeom prst="rightArrow">
            <a:avLst/>
          </a:prstGeom>
          <a:solidFill>
            <a:srgbClr val="FFCD2D"/>
          </a:solidFill>
          <a:ln>
            <a:solidFill>
              <a:srgbClr val="FFCD2D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pic>
        <p:nvPicPr>
          <p:cNvPr id="31" name="Picture 20" descr="Image by FlamingText.co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23728" y="908720"/>
            <a:ext cx="573520" cy="756000"/>
          </a:xfrm>
          <a:prstGeom prst="rect">
            <a:avLst/>
          </a:prstGeom>
          <a:noFill/>
        </p:spPr>
      </p:pic>
      <p:pic>
        <p:nvPicPr>
          <p:cNvPr id="32" name="Picture 22" descr="Image by FlamingText.com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03848" y="908720"/>
            <a:ext cx="534416" cy="756000"/>
          </a:xfrm>
          <a:prstGeom prst="rect">
            <a:avLst/>
          </a:prstGeom>
          <a:noFill/>
        </p:spPr>
      </p:pic>
      <p:pic>
        <p:nvPicPr>
          <p:cNvPr id="33" name="Picture 24" descr="Image by FlamingText.com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211960" y="908720"/>
            <a:ext cx="625655" cy="756000"/>
          </a:xfrm>
          <a:prstGeom prst="rect">
            <a:avLst/>
          </a:prstGeom>
          <a:noFill/>
        </p:spPr>
      </p:pic>
      <p:pic>
        <p:nvPicPr>
          <p:cNvPr id="34" name="Picture 48" descr="Image by FlamingText.com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364088" y="908720"/>
            <a:ext cx="514864" cy="756000"/>
          </a:xfrm>
          <a:prstGeom prst="rect">
            <a:avLst/>
          </a:prstGeom>
          <a:noFill/>
        </p:spPr>
      </p:pic>
      <p:pic>
        <p:nvPicPr>
          <p:cNvPr id="35" name="Picture 52" descr="Image by FlamingText.com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444208" y="908720"/>
            <a:ext cx="593072" cy="756000"/>
          </a:xfrm>
          <a:prstGeom prst="rect">
            <a:avLst/>
          </a:prstGeom>
          <a:noFill/>
        </p:spPr>
      </p:pic>
      <p:pic>
        <p:nvPicPr>
          <p:cNvPr id="36" name="Picture 54" descr="Image by FlamingText.com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308304" y="908720"/>
            <a:ext cx="899378" cy="756000"/>
          </a:xfrm>
          <a:prstGeom prst="rect">
            <a:avLst/>
          </a:prstGeom>
          <a:noFill/>
        </p:spPr>
      </p:pic>
      <p:pic>
        <p:nvPicPr>
          <p:cNvPr id="37" name="Picture 34" descr="Image by FlamingText.com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043608" y="1916832"/>
            <a:ext cx="527895" cy="756000"/>
          </a:xfrm>
          <a:prstGeom prst="rect">
            <a:avLst/>
          </a:prstGeom>
          <a:noFill/>
        </p:spPr>
      </p:pic>
      <p:pic>
        <p:nvPicPr>
          <p:cNvPr id="38" name="Picture 32" descr="Image by FlamingText.com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123728" y="1916832"/>
            <a:ext cx="586551" cy="756000"/>
          </a:xfrm>
          <a:prstGeom prst="rect">
            <a:avLst/>
          </a:prstGeom>
          <a:noFill/>
        </p:spPr>
      </p:pic>
      <p:pic>
        <p:nvPicPr>
          <p:cNvPr id="39" name="Picture 60" descr="Image by FlamingText.com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987824" y="1916832"/>
            <a:ext cx="899378" cy="756000"/>
          </a:xfrm>
          <a:prstGeom prst="rect">
            <a:avLst/>
          </a:prstGeom>
          <a:noFill/>
        </p:spPr>
      </p:pic>
      <p:pic>
        <p:nvPicPr>
          <p:cNvPr id="40" name="Picture 50" descr="Image by FlamingText.com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4283968" y="1916832"/>
            <a:ext cx="547447" cy="75600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D2D"/>
                                      </p:to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D2D"/>
                                      </p:to>
                                    </p:animClr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7000"/>
                                      </p:to>
                                    </p:animClr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6" grpId="1" animBg="1"/>
      <p:bldP spid="7" grpId="0" animBg="1"/>
      <p:bldP spid="8" grpId="0" animBg="1"/>
      <p:bldP spid="8" grpId="1" animBg="1"/>
      <p:bldP spid="3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/>
          <p:cNvSpPr/>
          <p:nvPr/>
        </p:nvSpPr>
        <p:spPr>
          <a:xfrm>
            <a:off x="827584" y="836712"/>
            <a:ext cx="1008112" cy="914400"/>
          </a:xfrm>
          <a:prstGeom prst="rect">
            <a:avLst/>
          </a:prstGeom>
          <a:solidFill>
            <a:srgbClr val="FFCD2D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3" name="Obdĺžnik 2"/>
          <p:cNvSpPr/>
          <p:nvPr/>
        </p:nvSpPr>
        <p:spPr>
          <a:xfrm>
            <a:off x="827584" y="393305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TVRDÁ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dĺžnik 3"/>
          <p:cNvSpPr/>
          <p:nvPr/>
        </p:nvSpPr>
        <p:spPr>
          <a:xfrm>
            <a:off x="3347864" y="393305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MÄKKÁ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dĺžnik 4"/>
          <p:cNvSpPr/>
          <p:nvPr/>
        </p:nvSpPr>
        <p:spPr>
          <a:xfrm>
            <a:off x="5868144" y="393305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OBOJAKÁ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dĺžnik 5"/>
          <p:cNvSpPr/>
          <p:nvPr/>
        </p:nvSpPr>
        <p:spPr>
          <a:xfrm>
            <a:off x="827584" y="501317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PÁROVÁ </a:t>
            </a:r>
          </a:p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ZNELÁ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Obdĺžnik 6"/>
          <p:cNvSpPr/>
          <p:nvPr/>
        </p:nvSpPr>
        <p:spPr>
          <a:xfrm>
            <a:off x="5868144" y="501317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ZNELÁ NEPÁROVÁ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bdĺžnik 7"/>
          <p:cNvSpPr/>
          <p:nvPr/>
        </p:nvSpPr>
        <p:spPr>
          <a:xfrm>
            <a:off x="3347864" y="501317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PÁROVÁ NEZNELÁ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18" descr="Image by FlamingText.co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908720"/>
            <a:ext cx="599583" cy="756000"/>
          </a:xfrm>
          <a:prstGeom prst="rect">
            <a:avLst/>
          </a:prstGeom>
          <a:noFill/>
        </p:spPr>
      </p:pic>
      <p:sp>
        <p:nvSpPr>
          <p:cNvPr id="10" name="Obdĺžnik 9"/>
          <p:cNvSpPr/>
          <p:nvPr/>
        </p:nvSpPr>
        <p:spPr>
          <a:xfrm>
            <a:off x="1907704" y="836712"/>
            <a:ext cx="1008112" cy="914400"/>
          </a:xfrm>
          <a:prstGeom prst="rect">
            <a:avLst/>
          </a:prstGeom>
          <a:solidFill>
            <a:srgbClr val="007000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1" name="Obdĺžnik 10"/>
          <p:cNvSpPr/>
          <p:nvPr/>
        </p:nvSpPr>
        <p:spPr>
          <a:xfrm>
            <a:off x="2987824" y="836712"/>
            <a:ext cx="1008112" cy="914400"/>
          </a:xfrm>
          <a:prstGeom prst="rect">
            <a:avLst/>
          </a:prstGeom>
          <a:solidFill>
            <a:srgbClr val="C00000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2" name="Obdĺžnik 11"/>
          <p:cNvSpPr/>
          <p:nvPr/>
        </p:nvSpPr>
        <p:spPr>
          <a:xfrm>
            <a:off x="4067944" y="836712"/>
            <a:ext cx="1008112" cy="914400"/>
          </a:xfrm>
          <a:prstGeom prst="rect">
            <a:avLst/>
          </a:prstGeom>
          <a:solidFill>
            <a:srgbClr val="3D7E95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3" name="Obdĺžnik 12"/>
          <p:cNvSpPr/>
          <p:nvPr/>
        </p:nvSpPr>
        <p:spPr>
          <a:xfrm>
            <a:off x="5148064" y="836712"/>
            <a:ext cx="1008112" cy="914400"/>
          </a:xfrm>
          <a:prstGeom prst="rect">
            <a:avLst/>
          </a:prstGeom>
          <a:solidFill>
            <a:srgbClr val="FFCD2D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4" name="Obdĺžnik 13"/>
          <p:cNvSpPr/>
          <p:nvPr/>
        </p:nvSpPr>
        <p:spPr>
          <a:xfrm>
            <a:off x="6228184" y="836712"/>
            <a:ext cx="1008112" cy="914400"/>
          </a:xfrm>
          <a:prstGeom prst="rect">
            <a:avLst/>
          </a:prstGeom>
          <a:solidFill>
            <a:srgbClr val="007000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5" name="Obdĺžnik 14"/>
          <p:cNvSpPr/>
          <p:nvPr/>
        </p:nvSpPr>
        <p:spPr>
          <a:xfrm>
            <a:off x="7308304" y="836712"/>
            <a:ext cx="1008112" cy="914400"/>
          </a:xfrm>
          <a:prstGeom prst="rect">
            <a:avLst/>
          </a:prstGeom>
          <a:solidFill>
            <a:srgbClr val="3D7E95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6" name="Obdĺžnik 15"/>
          <p:cNvSpPr/>
          <p:nvPr/>
        </p:nvSpPr>
        <p:spPr>
          <a:xfrm>
            <a:off x="827584" y="1844824"/>
            <a:ext cx="1008112" cy="914400"/>
          </a:xfrm>
          <a:prstGeom prst="rect">
            <a:avLst/>
          </a:prstGeom>
          <a:solidFill>
            <a:srgbClr val="3D7E95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7" name="Obdĺžnik 16"/>
          <p:cNvSpPr/>
          <p:nvPr/>
        </p:nvSpPr>
        <p:spPr>
          <a:xfrm>
            <a:off x="1907704" y="1844824"/>
            <a:ext cx="1008112" cy="914400"/>
          </a:xfrm>
          <a:prstGeom prst="rect">
            <a:avLst/>
          </a:prstGeom>
          <a:solidFill>
            <a:srgbClr val="C00000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8" name="Obdĺžnik 17"/>
          <p:cNvSpPr/>
          <p:nvPr/>
        </p:nvSpPr>
        <p:spPr>
          <a:xfrm>
            <a:off x="2987824" y="1844824"/>
            <a:ext cx="1008112" cy="914400"/>
          </a:xfrm>
          <a:prstGeom prst="rect">
            <a:avLst/>
          </a:prstGeom>
          <a:solidFill>
            <a:srgbClr val="3D7E95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9" name="Obdĺžnik 18"/>
          <p:cNvSpPr/>
          <p:nvPr/>
        </p:nvSpPr>
        <p:spPr>
          <a:xfrm>
            <a:off x="4067944" y="1844824"/>
            <a:ext cx="1008112" cy="914400"/>
          </a:xfrm>
          <a:prstGeom prst="rect">
            <a:avLst/>
          </a:prstGeom>
          <a:solidFill>
            <a:srgbClr val="007000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0" name="Obdĺžnik 19"/>
          <p:cNvSpPr/>
          <p:nvPr/>
        </p:nvSpPr>
        <p:spPr>
          <a:xfrm>
            <a:off x="5148064" y="1844824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1" name="Obdĺžnik 20"/>
          <p:cNvSpPr/>
          <p:nvPr/>
        </p:nvSpPr>
        <p:spPr>
          <a:xfrm>
            <a:off x="6228184" y="1844824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2" name="Obdĺžnik 21"/>
          <p:cNvSpPr/>
          <p:nvPr/>
        </p:nvSpPr>
        <p:spPr>
          <a:xfrm>
            <a:off x="7308304" y="1844824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3" name="Obdĺžnik 22"/>
          <p:cNvSpPr/>
          <p:nvPr/>
        </p:nvSpPr>
        <p:spPr>
          <a:xfrm>
            <a:off x="82758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4" name="Obdĺžnik 23"/>
          <p:cNvSpPr/>
          <p:nvPr/>
        </p:nvSpPr>
        <p:spPr>
          <a:xfrm>
            <a:off x="190770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5" name="Obdĺžnik 24"/>
          <p:cNvSpPr/>
          <p:nvPr/>
        </p:nvSpPr>
        <p:spPr>
          <a:xfrm>
            <a:off x="298782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6" name="Obdĺžnik 25"/>
          <p:cNvSpPr/>
          <p:nvPr/>
        </p:nvSpPr>
        <p:spPr>
          <a:xfrm>
            <a:off x="406794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7" name="Obdĺžnik 26"/>
          <p:cNvSpPr/>
          <p:nvPr/>
        </p:nvSpPr>
        <p:spPr>
          <a:xfrm>
            <a:off x="514806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8" name="Obdĺžnik 27"/>
          <p:cNvSpPr/>
          <p:nvPr/>
        </p:nvSpPr>
        <p:spPr>
          <a:xfrm>
            <a:off x="622818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9" name="Obdĺžnik 28"/>
          <p:cNvSpPr/>
          <p:nvPr/>
        </p:nvSpPr>
        <p:spPr>
          <a:xfrm>
            <a:off x="730830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30" name="Šípka doprava 29">
            <a:hlinkClick r:id="" action="ppaction://hlinkshowjump?jump=nextslide" highlightClick="1"/>
          </p:cNvPr>
          <p:cNvSpPr/>
          <p:nvPr/>
        </p:nvSpPr>
        <p:spPr>
          <a:xfrm>
            <a:off x="8316416" y="6093296"/>
            <a:ext cx="468000" cy="504000"/>
          </a:xfrm>
          <a:prstGeom prst="rightArrow">
            <a:avLst/>
          </a:prstGeom>
          <a:solidFill>
            <a:srgbClr val="FFCD2D"/>
          </a:solidFill>
          <a:ln>
            <a:solidFill>
              <a:srgbClr val="FFCD2D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pic>
        <p:nvPicPr>
          <p:cNvPr id="31" name="Picture 20" descr="Image by FlamingText.co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23728" y="908720"/>
            <a:ext cx="573520" cy="756000"/>
          </a:xfrm>
          <a:prstGeom prst="rect">
            <a:avLst/>
          </a:prstGeom>
          <a:noFill/>
        </p:spPr>
      </p:pic>
      <p:pic>
        <p:nvPicPr>
          <p:cNvPr id="32" name="Picture 22" descr="Image by FlamingText.com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03848" y="908720"/>
            <a:ext cx="534416" cy="756000"/>
          </a:xfrm>
          <a:prstGeom prst="rect">
            <a:avLst/>
          </a:prstGeom>
          <a:noFill/>
        </p:spPr>
      </p:pic>
      <p:pic>
        <p:nvPicPr>
          <p:cNvPr id="33" name="Picture 24" descr="Image by FlamingText.com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211960" y="908720"/>
            <a:ext cx="625655" cy="756000"/>
          </a:xfrm>
          <a:prstGeom prst="rect">
            <a:avLst/>
          </a:prstGeom>
          <a:noFill/>
        </p:spPr>
      </p:pic>
      <p:pic>
        <p:nvPicPr>
          <p:cNvPr id="34" name="Picture 48" descr="Image by FlamingText.com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364088" y="908720"/>
            <a:ext cx="514864" cy="756000"/>
          </a:xfrm>
          <a:prstGeom prst="rect">
            <a:avLst/>
          </a:prstGeom>
          <a:noFill/>
        </p:spPr>
      </p:pic>
      <p:pic>
        <p:nvPicPr>
          <p:cNvPr id="35" name="Picture 52" descr="Image by FlamingText.com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444208" y="908720"/>
            <a:ext cx="593072" cy="756000"/>
          </a:xfrm>
          <a:prstGeom prst="rect">
            <a:avLst/>
          </a:prstGeom>
          <a:noFill/>
        </p:spPr>
      </p:pic>
      <p:pic>
        <p:nvPicPr>
          <p:cNvPr id="36" name="Picture 54" descr="Image by FlamingText.com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308304" y="908720"/>
            <a:ext cx="899378" cy="756000"/>
          </a:xfrm>
          <a:prstGeom prst="rect">
            <a:avLst/>
          </a:prstGeom>
          <a:noFill/>
        </p:spPr>
      </p:pic>
      <p:pic>
        <p:nvPicPr>
          <p:cNvPr id="37" name="Picture 34" descr="Image by FlamingText.com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043608" y="1916832"/>
            <a:ext cx="527895" cy="756000"/>
          </a:xfrm>
          <a:prstGeom prst="rect">
            <a:avLst/>
          </a:prstGeom>
          <a:noFill/>
        </p:spPr>
      </p:pic>
      <p:pic>
        <p:nvPicPr>
          <p:cNvPr id="38" name="Picture 32" descr="Image by FlamingText.com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123728" y="1916832"/>
            <a:ext cx="586551" cy="756000"/>
          </a:xfrm>
          <a:prstGeom prst="rect">
            <a:avLst/>
          </a:prstGeom>
          <a:noFill/>
        </p:spPr>
      </p:pic>
      <p:pic>
        <p:nvPicPr>
          <p:cNvPr id="39" name="Picture 60" descr="Image by FlamingText.com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987824" y="1916832"/>
            <a:ext cx="899378" cy="756000"/>
          </a:xfrm>
          <a:prstGeom prst="rect">
            <a:avLst/>
          </a:prstGeom>
          <a:noFill/>
        </p:spPr>
      </p:pic>
      <p:pic>
        <p:nvPicPr>
          <p:cNvPr id="40" name="Picture 50" descr="Image by FlamingText.com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4283968" y="1916832"/>
            <a:ext cx="547447" cy="756000"/>
          </a:xfrm>
          <a:prstGeom prst="rect">
            <a:avLst/>
          </a:prstGeom>
          <a:noFill/>
        </p:spPr>
      </p:pic>
      <p:pic>
        <p:nvPicPr>
          <p:cNvPr id="41" name="Picture 26" descr="Image by FlamingText.com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364088" y="1916832"/>
            <a:ext cx="514864" cy="75600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D2D"/>
                                      </p:to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D2D"/>
                                      </p:to>
                                    </p:animClr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6" grpId="1" animBg="1"/>
      <p:bldP spid="7" grpId="0" animBg="1"/>
      <p:bldP spid="8" grpId="0" animBg="1"/>
      <p:bldP spid="8" grpId="1" animBg="1"/>
      <p:bldP spid="3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/>
          <p:cNvSpPr/>
          <p:nvPr/>
        </p:nvSpPr>
        <p:spPr>
          <a:xfrm>
            <a:off x="827584" y="836712"/>
            <a:ext cx="1008112" cy="914400"/>
          </a:xfrm>
          <a:prstGeom prst="rect">
            <a:avLst/>
          </a:prstGeom>
          <a:solidFill>
            <a:srgbClr val="FFCD2D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3" name="Obdĺžnik 2"/>
          <p:cNvSpPr/>
          <p:nvPr/>
        </p:nvSpPr>
        <p:spPr>
          <a:xfrm>
            <a:off x="3347864" y="393305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MÄKKÁ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dĺžnik 3"/>
          <p:cNvSpPr/>
          <p:nvPr/>
        </p:nvSpPr>
        <p:spPr>
          <a:xfrm>
            <a:off x="827584" y="393305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TVRDÁ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dĺžnik 4"/>
          <p:cNvSpPr/>
          <p:nvPr/>
        </p:nvSpPr>
        <p:spPr>
          <a:xfrm>
            <a:off x="5868144" y="393305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OBOJAKÁ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dĺžnik 5"/>
          <p:cNvSpPr/>
          <p:nvPr/>
        </p:nvSpPr>
        <p:spPr>
          <a:xfrm>
            <a:off x="827584" y="501317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PÁROVÁ </a:t>
            </a:r>
          </a:p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ZNELÁ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Obdĺžnik 6"/>
          <p:cNvSpPr/>
          <p:nvPr/>
        </p:nvSpPr>
        <p:spPr>
          <a:xfrm>
            <a:off x="3347864" y="501317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PÁROVÁ NEZNELÁ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bdĺžnik 7"/>
          <p:cNvSpPr/>
          <p:nvPr/>
        </p:nvSpPr>
        <p:spPr>
          <a:xfrm>
            <a:off x="5868144" y="501317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ZNELÁ NEPÁROVÁ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18" descr="Image by FlamingText.co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908720"/>
            <a:ext cx="599583" cy="756000"/>
          </a:xfrm>
          <a:prstGeom prst="rect">
            <a:avLst/>
          </a:prstGeom>
          <a:noFill/>
        </p:spPr>
      </p:pic>
      <p:sp>
        <p:nvSpPr>
          <p:cNvPr id="10" name="Obdĺžnik 9"/>
          <p:cNvSpPr/>
          <p:nvPr/>
        </p:nvSpPr>
        <p:spPr>
          <a:xfrm>
            <a:off x="1907704" y="836712"/>
            <a:ext cx="1008112" cy="914400"/>
          </a:xfrm>
          <a:prstGeom prst="rect">
            <a:avLst/>
          </a:prstGeom>
          <a:solidFill>
            <a:srgbClr val="007000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1" name="Obdĺžnik 10"/>
          <p:cNvSpPr/>
          <p:nvPr/>
        </p:nvSpPr>
        <p:spPr>
          <a:xfrm>
            <a:off x="2987824" y="836712"/>
            <a:ext cx="1008112" cy="914400"/>
          </a:xfrm>
          <a:prstGeom prst="rect">
            <a:avLst/>
          </a:prstGeom>
          <a:solidFill>
            <a:srgbClr val="C00000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2" name="Obdĺžnik 11"/>
          <p:cNvSpPr/>
          <p:nvPr/>
        </p:nvSpPr>
        <p:spPr>
          <a:xfrm>
            <a:off x="4067944" y="836712"/>
            <a:ext cx="1008112" cy="914400"/>
          </a:xfrm>
          <a:prstGeom prst="rect">
            <a:avLst/>
          </a:prstGeom>
          <a:solidFill>
            <a:srgbClr val="3D7E95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3" name="Obdĺžnik 12"/>
          <p:cNvSpPr/>
          <p:nvPr/>
        </p:nvSpPr>
        <p:spPr>
          <a:xfrm>
            <a:off x="5148064" y="836712"/>
            <a:ext cx="1008112" cy="914400"/>
          </a:xfrm>
          <a:prstGeom prst="rect">
            <a:avLst/>
          </a:prstGeom>
          <a:solidFill>
            <a:srgbClr val="FFCD2D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4" name="Obdĺžnik 13"/>
          <p:cNvSpPr/>
          <p:nvPr/>
        </p:nvSpPr>
        <p:spPr>
          <a:xfrm>
            <a:off x="6228184" y="836712"/>
            <a:ext cx="1008112" cy="914400"/>
          </a:xfrm>
          <a:prstGeom prst="rect">
            <a:avLst/>
          </a:prstGeom>
          <a:solidFill>
            <a:srgbClr val="007000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5" name="Obdĺžnik 14"/>
          <p:cNvSpPr/>
          <p:nvPr/>
        </p:nvSpPr>
        <p:spPr>
          <a:xfrm>
            <a:off x="7308304" y="836712"/>
            <a:ext cx="1008112" cy="914400"/>
          </a:xfrm>
          <a:prstGeom prst="rect">
            <a:avLst/>
          </a:prstGeom>
          <a:solidFill>
            <a:srgbClr val="3D7E95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6" name="Obdĺžnik 15"/>
          <p:cNvSpPr/>
          <p:nvPr/>
        </p:nvSpPr>
        <p:spPr>
          <a:xfrm>
            <a:off x="827584" y="1844824"/>
            <a:ext cx="1008112" cy="914400"/>
          </a:xfrm>
          <a:prstGeom prst="rect">
            <a:avLst/>
          </a:prstGeom>
          <a:solidFill>
            <a:srgbClr val="3D7E95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7" name="Obdĺžnik 16"/>
          <p:cNvSpPr/>
          <p:nvPr/>
        </p:nvSpPr>
        <p:spPr>
          <a:xfrm>
            <a:off x="1907704" y="1844824"/>
            <a:ext cx="1008112" cy="914400"/>
          </a:xfrm>
          <a:prstGeom prst="rect">
            <a:avLst/>
          </a:prstGeom>
          <a:solidFill>
            <a:srgbClr val="C00000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8" name="Obdĺžnik 17"/>
          <p:cNvSpPr/>
          <p:nvPr/>
        </p:nvSpPr>
        <p:spPr>
          <a:xfrm>
            <a:off x="2987824" y="1844824"/>
            <a:ext cx="1008112" cy="914400"/>
          </a:xfrm>
          <a:prstGeom prst="rect">
            <a:avLst/>
          </a:prstGeom>
          <a:solidFill>
            <a:srgbClr val="3D7E95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9" name="Obdĺžnik 18"/>
          <p:cNvSpPr/>
          <p:nvPr/>
        </p:nvSpPr>
        <p:spPr>
          <a:xfrm>
            <a:off x="4067944" y="1844824"/>
            <a:ext cx="1008112" cy="914400"/>
          </a:xfrm>
          <a:prstGeom prst="rect">
            <a:avLst/>
          </a:prstGeom>
          <a:solidFill>
            <a:srgbClr val="007000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0" name="Obdĺžnik 19"/>
          <p:cNvSpPr/>
          <p:nvPr/>
        </p:nvSpPr>
        <p:spPr>
          <a:xfrm>
            <a:off x="5148064" y="1844824"/>
            <a:ext cx="1008112" cy="914400"/>
          </a:xfrm>
          <a:prstGeom prst="rect">
            <a:avLst/>
          </a:prstGeom>
          <a:solidFill>
            <a:srgbClr val="C00000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1" name="Obdĺžnik 20"/>
          <p:cNvSpPr/>
          <p:nvPr/>
        </p:nvSpPr>
        <p:spPr>
          <a:xfrm>
            <a:off x="6228184" y="1844824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2" name="Obdĺžnik 21"/>
          <p:cNvSpPr/>
          <p:nvPr/>
        </p:nvSpPr>
        <p:spPr>
          <a:xfrm>
            <a:off x="7308304" y="1844824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3" name="Obdĺžnik 22"/>
          <p:cNvSpPr/>
          <p:nvPr/>
        </p:nvSpPr>
        <p:spPr>
          <a:xfrm>
            <a:off x="82758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4" name="Obdĺžnik 23"/>
          <p:cNvSpPr/>
          <p:nvPr/>
        </p:nvSpPr>
        <p:spPr>
          <a:xfrm>
            <a:off x="190770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5" name="Obdĺžnik 24"/>
          <p:cNvSpPr/>
          <p:nvPr/>
        </p:nvSpPr>
        <p:spPr>
          <a:xfrm>
            <a:off x="298782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6" name="Obdĺžnik 25"/>
          <p:cNvSpPr/>
          <p:nvPr/>
        </p:nvSpPr>
        <p:spPr>
          <a:xfrm>
            <a:off x="406794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7" name="Obdĺžnik 26"/>
          <p:cNvSpPr/>
          <p:nvPr/>
        </p:nvSpPr>
        <p:spPr>
          <a:xfrm>
            <a:off x="514806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8" name="Obdĺžnik 27"/>
          <p:cNvSpPr/>
          <p:nvPr/>
        </p:nvSpPr>
        <p:spPr>
          <a:xfrm>
            <a:off x="622818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9" name="Obdĺžnik 28"/>
          <p:cNvSpPr/>
          <p:nvPr/>
        </p:nvSpPr>
        <p:spPr>
          <a:xfrm>
            <a:off x="730830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30" name="Šípka doprava 29">
            <a:hlinkClick r:id="" action="ppaction://hlinkshowjump?jump=nextslide" highlightClick="1"/>
          </p:cNvPr>
          <p:cNvSpPr/>
          <p:nvPr/>
        </p:nvSpPr>
        <p:spPr>
          <a:xfrm>
            <a:off x="8316416" y="6093296"/>
            <a:ext cx="468000" cy="504000"/>
          </a:xfrm>
          <a:prstGeom prst="rightArrow">
            <a:avLst/>
          </a:prstGeom>
          <a:solidFill>
            <a:srgbClr val="FFCD2D"/>
          </a:solidFill>
          <a:ln>
            <a:solidFill>
              <a:srgbClr val="FFCD2D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pic>
        <p:nvPicPr>
          <p:cNvPr id="31" name="Picture 20" descr="Image by FlamingText.co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23728" y="908720"/>
            <a:ext cx="573520" cy="756000"/>
          </a:xfrm>
          <a:prstGeom prst="rect">
            <a:avLst/>
          </a:prstGeom>
          <a:noFill/>
        </p:spPr>
      </p:pic>
      <p:pic>
        <p:nvPicPr>
          <p:cNvPr id="32" name="Picture 22" descr="Image by FlamingText.com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03848" y="908720"/>
            <a:ext cx="534416" cy="756000"/>
          </a:xfrm>
          <a:prstGeom prst="rect">
            <a:avLst/>
          </a:prstGeom>
          <a:noFill/>
        </p:spPr>
      </p:pic>
      <p:pic>
        <p:nvPicPr>
          <p:cNvPr id="33" name="Picture 24" descr="Image by FlamingText.com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211960" y="908720"/>
            <a:ext cx="625655" cy="756000"/>
          </a:xfrm>
          <a:prstGeom prst="rect">
            <a:avLst/>
          </a:prstGeom>
          <a:noFill/>
        </p:spPr>
      </p:pic>
      <p:pic>
        <p:nvPicPr>
          <p:cNvPr id="34" name="Picture 48" descr="Image by FlamingText.com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364088" y="908720"/>
            <a:ext cx="514864" cy="756000"/>
          </a:xfrm>
          <a:prstGeom prst="rect">
            <a:avLst/>
          </a:prstGeom>
          <a:noFill/>
        </p:spPr>
      </p:pic>
      <p:pic>
        <p:nvPicPr>
          <p:cNvPr id="35" name="Picture 52" descr="Image by FlamingText.com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444208" y="908720"/>
            <a:ext cx="593072" cy="756000"/>
          </a:xfrm>
          <a:prstGeom prst="rect">
            <a:avLst/>
          </a:prstGeom>
          <a:noFill/>
        </p:spPr>
      </p:pic>
      <p:pic>
        <p:nvPicPr>
          <p:cNvPr id="36" name="Picture 54" descr="Image by FlamingText.com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308304" y="908720"/>
            <a:ext cx="899378" cy="756000"/>
          </a:xfrm>
          <a:prstGeom prst="rect">
            <a:avLst/>
          </a:prstGeom>
          <a:noFill/>
        </p:spPr>
      </p:pic>
      <p:pic>
        <p:nvPicPr>
          <p:cNvPr id="37" name="Picture 34" descr="Image by FlamingText.com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043608" y="1916832"/>
            <a:ext cx="527895" cy="756000"/>
          </a:xfrm>
          <a:prstGeom prst="rect">
            <a:avLst/>
          </a:prstGeom>
          <a:noFill/>
        </p:spPr>
      </p:pic>
      <p:pic>
        <p:nvPicPr>
          <p:cNvPr id="38" name="Picture 32" descr="Image by FlamingText.com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123728" y="1916832"/>
            <a:ext cx="586551" cy="756000"/>
          </a:xfrm>
          <a:prstGeom prst="rect">
            <a:avLst/>
          </a:prstGeom>
          <a:noFill/>
        </p:spPr>
      </p:pic>
      <p:pic>
        <p:nvPicPr>
          <p:cNvPr id="39" name="Picture 60" descr="Image by FlamingText.com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987824" y="1916832"/>
            <a:ext cx="899378" cy="756000"/>
          </a:xfrm>
          <a:prstGeom prst="rect">
            <a:avLst/>
          </a:prstGeom>
          <a:noFill/>
        </p:spPr>
      </p:pic>
      <p:pic>
        <p:nvPicPr>
          <p:cNvPr id="40" name="Picture 50" descr="Image by FlamingText.com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4283968" y="1916832"/>
            <a:ext cx="547447" cy="756000"/>
          </a:xfrm>
          <a:prstGeom prst="rect">
            <a:avLst/>
          </a:prstGeom>
          <a:noFill/>
        </p:spPr>
      </p:pic>
      <p:pic>
        <p:nvPicPr>
          <p:cNvPr id="41" name="Picture 26" descr="Image by FlamingText.com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364088" y="1916832"/>
            <a:ext cx="514864" cy="756000"/>
          </a:xfrm>
          <a:prstGeom prst="rect">
            <a:avLst/>
          </a:prstGeom>
          <a:noFill/>
        </p:spPr>
      </p:pic>
      <p:pic>
        <p:nvPicPr>
          <p:cNvPr id="42" name="Picture 30" descr="Image by FlamingText.com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6444208" y="1916832"/>
            <a:ext cx="547447" cy="75600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D2D"/>
                                      </p:to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D2D"/>
                                      </p:to>
                                    </p:animClr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D2D"/>
                                      </p:to>
                                    </p:animClr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6" grpId="1" animBg="1"/>
      <p:bldP spid="7" grpId="0" animBg="1"/>
      <p:bldP spid="8" grpId="0" animBg="1"/>
      <p:bldP spid="8" grpId="1" animBg="1"/>
      <p:bldP spid="3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/>
          <p:cNvSpPr/>
          <p:nvPr/>
        </p:nvSpPr>
        <p:spPr>
          <a:xfrm>
            <a:off x="827584" y="836712"/>
            <a:ext cx="1008112" cy="914400"/>
          </a:xfrm>
          <a:prstGeom prst="rect">
            <a:avLst/>
          </a:prstGeom>
          <a:solidFill>
            <a:srgbClr val="FFCD2D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3" name="Obdĺžnik 2"/>
          <p:cNvSpPr/>
          <p:nvPr/>
        </p:nvSpPr>
        <p:spPr>
          <a:xfrm>
            <a:off x="5868144" y="393305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OBOJAKÁ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dĺžnik 3"/>
          <p:cNvSpPr/>
          <p:nvPr/>
        </p:nvSpPr>
        <p:spPr>
          <a:xfrm>
            <a:off x="827584" y="393305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TVRDÁ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dĺžnik 4"/>
          <p:cNvSpPr/>
          <p:nvPr/>
        </p:nvSpPr>
        <p:spPr>
          <a:xfrm>
            <a:off x="3347864" y="393305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MÄKKÁ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dĺžnik 5"/>
          <p:cNvSpPr/>
          <p:nvPr/>
        </p:nvSpPr>
        <p:spPr>
          <a:xfrm>
            <a:off x="827584" y="501317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PÁROVÁ </a:t>
            </a:r>
          </a:p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ZNELÁ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Obdĺžnik 6"/>
          <p:cNvSpPr/>
          <p:nvPr/>
        </p:nvSpPr>
        <p:spPr>
          <a:xfrm>
            <a:off x="3347864" y="501317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PÁROVÁ NEZNELÁ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bdĺžnik 7"/>
          <p:cNvSpPr/>
          <p:nvPr/>
        </p:nvSpPr>
        <p:spPr>
          <a:xfrm>
            <a:off x="5868144" y="501317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ZNELÁ NEPÁROVÁ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18" descr="Image by FlamingText.co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908720"/>
            <a:ext cx="599583" cy="756000"/>
          </a:xfrm>
          <a:prstGeom prst="rect">
            <a:avLst/>
          </a:prstGeom>
          <a:noFill/>
        </p:spPr>
      </p:pic>
      <p:sp>
        <p:nvSpPr>
          <p:cNvPr id="10" name="Obdĺžnik 9"/>
          <p:cNvSpPr/>
          <p:nvPr/>
        </p:nvSpPr>
        <p:spPr>
          <a:xfrm>
            <a:off x="1907704" y="836712"/>
            <a:ext cx="1008112" cy="914400"/>
          </a:xfrm>
          <a:prstGeom prst="rect">
            <a:avLst/>
          </a:prstGeom>
          <a:solidFill>
            <a:srgbClr val="007000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1" name="Obdĺžnik 10"/>
          <p:cNvSpPr/>
          <p:nvPr/>
        </p:nvSpPr>
        <p:spPr>
          <a:xfrm>
            <a:off x="2987824" y="836712"/>
            <a:ext cx="1008112" cy="914400"/>
          </a:xfrm>
          <a:prstGeom prst="rect">
            <a:avLst/>
          </a:prstGeom>
          <a:solidFill>
            <a:srgbClr val="C00000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2" name="Obdĺžnik 11"/>
          <p:cNvSpPr/>
          <p:nvPr/>
        </p:nvSpPr>
        <p:spPr>
          <a:xfrm>
            <a:off x="4067944" y="836712"/>
            <a:ext cx="1008112" cy="914400"/>
          </a:xfrm>
          <a:prstGeom prst="rect">
            <a:avLst/>
          </a:prstGeom>
          <a:solidFill>
            <a:srgbClr val="3D7E95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3" name="Obdĺžnik 12"/>
          <p:cNvSpPr/>
          <p:nvPr/>
        </p:nvSpPr>
        <p:spPr>
          <a:xfrm>
            <a:off x="5148064" y="836712"/>
            <a:ext cx="1008112" cy="914400"/>
          </a:xfrm>
          <a:prstGeom prst="rect">
            <a:avLst/>
          </a:prstGeom>
          <a:solidFill>
            <a:srgbClr val="FFCD2D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4" name="Obdĺžnik 13"/>
          <p:cNvSpPr/>
          <p:nvPr/>
        </p:nvSpPr>
        <p:spPr>
          <a:xfrm>
            <a:off x="6228184" y="836712"/>
            <a:ext cx="1008112" cy="914400"/>
          </a:xfrm>
          <a:prstGeom prst="rect">
            <a:avLst/>
          </a:prstGeom>
          <a:solidFill>
            <a:srgbClr val="007000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5" name="Obdĺžnik 14"/>
          <p:cNvSpPr/>
          <p:nvPr/>
        </p:nvSpPr>
        <p:spPr>
          <a:xfrm>
            <a:off x="7308304" y="836712"/>
            <a:ext cx="1008112" cy="914400"/>
          </a:xfrm>
          <a:prstGeom prst="rect">
            <a:avLst/>
          </a:prstGeom>
          <a:solidFill>
            <a:srgbClr val="3D7E95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6" name="Obdĺžnik 15"/>
          <p:cNvSpPr/>
          <p:nvPr/>
        </p:nvSpPr>
        <p:spPr>
          <a:xfrm>
            <a:off x="827584" y="1844824"/>
            <a:ext cx="1008112" cy="914400"/>
          </a:xfrm>
          <a:prstGeom prst="rect">
            <a:avLst/>
          </a:prstGeom>
          <a:solidFill>
            <a:srgbClr val="3D7E95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7" name="Obdĺžnik 16"/>
          <p:cNvSpPr/>
          <p:nvPr/>
        </p:nvSpPr>
        <p:spPr>
          <a:xfrm>
            <a:off x="1907704" y="1844824"/>
            <a:ext cx="1008112" cy="914400"/>
          </a:xfrm>
          <a:prstGeom prst="rect">
            <a:avLst/>
          </a:prstGeom>
          <a:solidFill>
            <a:srgbClr val="C00000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8" name="Obdĺžnik 17"/>
          <p:cNvSpPr/>
          <p:nvPr/>
        </p:nvSpPr>
        <p:spPr>
          <a:xfrm>
            <a:off x="2987824" y="1844824"/>
            <a:ext cx="1008112" cy="914400"/>
          </a:xfrm>
          <a:prstGeom prst="rect">
            <a:avLst/>
          </a:prstGeom>
          <a:solidFill>
            <a:srgbClr val="3D7E95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9" name="Obdĺžnik 18"/>
          <p:cNvSpPr/>
          <p:nvPr/>
        </p:nvSpPr>
        <p:spPr>
          <a:xfrm>
            <a:off x="4067944" y="1844824"/>
            <a:ext cx="1008112" cy="914400"/>
          </a:xfrm>
          <a:prstGeom prst="rect">
            <a:avLst/>
          </a:prstGeom>
          <a:solidFill>
            <a:srgbClr val="007000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0" name="Obdĺžnik 19"/>
          <p:cNvSpPr/>
          <p:nvPr/>
        </p:nvSpPr>
        <p:spPr>
          <a:xfrm>
            <a:off x="5148064" y="1844824"/>
            <a:ext cx="1008112" cy="914400"/>
          </a:xfrm>
          <a:prstGeom prst="rect">
            <a:avLst/>
          </a:prstGeom>
          <a:solidFill>
            <a:srgbClr val="C00000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1" name="Obdĺžnik 20"/>
          <p:cNvSpPr/>
          <p:nvPr/>
        </p:nvSpPr>
        <p:spPr>
          <a:xfrm>
            <a:off x="6228184" y="1844824"/>
            <a:ext cx="1008112" cy="914400"/>
          </a:xfrm>
          <a:prstGeom prst="rect">
            <a:avLst/>
          </a:prstGeom>
          <a:solidFill>
            <a:srgbClr val="FFCD2D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2" name="Obdĺžnik 21"/>
          <p:cNvSpPr/>
          <p:nvPr/>
        </p:nvSpPr>
        <p:spPr>
          <a:xfrm>
            <a:off x="7308304" y="1844824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3" name="Obdĺžnik 22"/>
          <p:cNvSpPr/>
          <p:nvPr/>
        </p:nvSpPr>
        <p:spPr>
          <a:xfrm>
            <a:off x="82758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4" name="Obdĺžnik 23"/>
          <p:cNvSpPr/>
          <p:nvPr/>
        </p:nvSpPr>
        <p:spPr>
          <a:xfrm>
            <a:off x="190770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5" name="Obdĺžnik 24"/>
          <p:cNvSpPr/>
          <p:nvPr/>
        </p:nvSpPr>
        <p:spPr>
          <a:xfrm>
            <a:off x="298782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6" name="Obdĺžnik 25"/>
          <p:cNvSpPr/>
          <p:nvPr/>
        </p:nvSpPr>
        <p:spPr>
          <a:xfrm>
            <a:off x="406794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7" name="Obdĺžnik 26"/>
          <p:cNvSpPr/>
          <p:nvPr/>
        </p:nvSpPr>
        <p:spPr>
          <a:xfrm>
            <a:off x="514806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8" name="Obdĺžnik 27"/>
          <p:cNvSpPr/>
          <p:nvPr/>
        </p:nvSpPr>
        <p:spPr>
          <a:xfrm>
            <a:off x="622818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9" name="Obdĺžnik 28"/>
          <p:cNvSpPr/>
          <p:nvPr/>
        </p:nvSpPr>
        <p:spPr>
          <a:xfrm>
            <a:off x="730830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30" name="Šípka doprava 29">
            <a:hlinkClick r:id="" action="ppaction://hlinkshowjump?jump=nextslide" highlightClick="1"/>
          </p:cNvPr>
          <p:cNvSpPr/>
          <p:nvPr/>
        </p:nvSpPr>
        <p:spPr>
          <a:xfrm>
            <a:off x="8316416" y="6093296"/>
            <a:ext cx="468000" cy="504000"/>
          </a:xfrm>
          <a:prstGeom prst="rightArrow">
            <a:avLst/>
          </a:prstGeom>
          <a:solidFill>
            <a:srgbClr val="FFCD2D"/>
          </a:solidFill>
          <a:ln>
            <a:solidFill>
              <a:srgbClr val="FFCD2D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pic>
        <p:nvPicPr>
          <p:cNvPr id="31" name="Picture 20" descr="Image by FlamingText.co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23728" y="908720"/>
            <a:ext cx="573520" cy="756000"/>
          </a:xfrm>
          <a:prstGeom prst="rect">
            <a:avLst/>
          </a:prstGeom>
          <a:noFill/>
        </p:spPr>
      </p:pic>
      <p:pic>
        <p:nvPicPr>
          <p:cNvPr id="32" name="Picture 22" descr="Image by FlamingText.com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03848" y="908720"/>
            <a:ext cx="534416" cy="756000"/>
          </a:xfrm>
          <a:prstGeom prst="rect">
            <a:avLst/>
          </a:prstGeom>
          <a:noFill/>
        </p:spPr>
      </p:pic>
      <p:pic>
        <p:nvPicPr>
          <p:cNvPr id="33" name="Picture 24" descr="Image by FlamingText.com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211960" y="908720"/>
            <a:ext cx="625655" cy="756000"/>
          </a:xfrm>
          <a:prstGeom prst="rect">
            <a:avLst/>
          </a:prstGeom>
          <a:noFill/>
        </p:spPr>
      </p:pic>
      <p:pic>
        <p:nvPicPr>
          <p:cNvPr id="34" name="Picture 48" descr="Image by FlamingText.com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364088" y="908720"/>
            <a:ext cx="514864" cy="756000"/>
          </a:xfrm>
          <a:prstGeom prst="rect">
            <a:avLst/>
          </a:prstGeom>
          <a:noFill/>
        </p:spPr>
      </p:pic>
      <p:pic>
        <p:nvPicPr>
          <p:cNvPr id="35" name="Picture 52" descr="Image by FlamingText.com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444208" y="908720"/>
            <a:ext cx="593072" cy="756000"/>
          </a:xfrm>
          <a:prstGeom prst="rect">
            <a:avLst/>
          </a:prstGeom>
          <a:noFill/>
        </p:spPr>
      </p:pic>
      <p:pic>
        <p:nvPicPr>
          <p:cNvPr id="36" name="Picture 54" descr="Image by FlamingText.com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308304" y="908720"/>
            <a:ext cx="899378" cy="756000"/>
          </a:xfrm>
          <a:prstGeom prst="rect">
            <a:avLst/>
          </a:prstGeom>
          <a:noFill/>
        </p:spPr>
      </p:pic>
      <p:pic>
        <p:nvPicPr>
          <p:cNvPr id="37" name="Picture 34" descr="Image by FlamingText.com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043608" y="1916832"/>
            <a:ext cx="527895" cy="756000"/>
          </a:xfrm>
          <a:prstGeom prst="rect">
            <a:avLst/>
          </a:prstGeom>
          <a:noFill/>
        </p:spPr>
      </p:pic>
      <p:pic>
        <p:nvPicPr>
          <p:cNvPr id="38" name="Picture 32" descr="Image by FlamingText.com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123728" y="1916832"/>
            <a:ext cx="586551" cy="756000"/>
          </a:xfrm>
          <a:prstGeom prst="rect">
            <a:avLst/>
          </a:prstGeom>
          <a:noFill/>
        </p:spPr>
      </p:pic>
      <p:pic>
        <p:nvPicPr>
          <p:cNvPr id="39" name="Picture 60" descr="Image by FlamingText.com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987824" y="1916832"/>
            <a:ext cx="899378" cy="756000"/>
          </a:xfrm>
          <a:prstGeom prst="rect">
            <a:avLst/>
          </a:prstGeom>
          <a:noFill/>
        </p:spPr>
      </p:pic>
      <p:pic>
        <p:nvPicPr>
          <p:cNvPr id="40" name="Picture 50" descr="Image by FlamingText.com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4283968" y="1916832"/>
            <a:ext cx="547447" cy="756000"/>
          </a:xfrm>
          <a:prstGeom prst="rect">
            <a:avLst/>
          </a:prstGeom>
          <a:noFill/>
        </p:spPr>
      </p:pic>
      <p:pic>
        <p:nvPicPr>
          <p:cNvPr id="41" name="Picture 26" descr="Image by FlamingText.com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364088" y="1916832"/>
            <a:ext cx="514864" cy="756000"/>
          </a:xfrm>
          <a:prstGeom prst="rect">
            <a:avLst/>
          </a:prstGeom>
          <a:noFill/>
        </p:spPr>
      </p:pic>
      <p:pic>
        <p:nvPicPr>
          <p:cNvPr id="42" name="Picture 30" descr="Image by FlamingText.com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6444208" y="1916832"/>
            <a:ext cx="547447" cy="756000"/>
          </a:xfrm>
          <a:prstGeom prst="rect">
            <a:avLst/>
          </a:prstGeom>
          <a:noFill/>
        </p:spPr>
      </p:pic>
      <p:pic>
        <p:nvPicPr>
          <p:cNvPr id="43" name="Picture 46" descr="Image by FlamingText.com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524328" y="1916832"/>
            <a:ext cx="534416" cy="75600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D2D"/>
                                      </p:to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D2D"/>
                                      </p:to>
                                    </p:animClr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6" grpId="1" animBg="1"/>
      <p:bldP spid="7" grpId="0" animBg="1"/>
      <p:bldP spid="8" grpId="0" animBg="1"/>
      <p:bldP spid="8" grpId="1" animBg="1"/>
      <p:bldP spid="3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/>
          <p:cNvSpPr/>
          <p:nvPr/>
        </p:nvSpPr>
        <p:spPr>
          <a:xfrm>
            <a:off x="827584" y="836712"/>
            <a:ext cx="1008112" cy="914400"/>
          </a:xfrm>
          <a:prstGeom prst="rect">
            <a:avLst/>
          </a:prstGeom>
          <a:solidFill>
            <a:srgbClr val="FFCD2D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3" name="Obdĺžnik 2"/>
          <p:cNvSpPr/>
          <p:nvPr/>
        </p:nvSpPr>
        <p:spPr>
          <a:xfrm>
            <a:off x="3347864" y="393305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MÄKKÁ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dĺžnik 3"/>
          <p:cNvSpPr/>
          <p:nvPr/>
        </p:nvSpPr>
        <p:spPr>
          <a:xfrm>
            <a:off x="827584" y="393305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TVRDÁ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dĺžnik 4"/>
          <p:cNvSpPr/>
          <p:nvPr/>
        </p:nvSpPr>
        <p:spPr>
          <a:xfrm>
            <a:off x="5868144" y="393305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OBOJAKÁ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dĺžnik 5"/>
          <p:cNvSpPr/>
          <p:nvPr/>
        </p:nvSpPr>
        <p:spPr>
          <a:xfrm>
            <a:off x="827584" y="501317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PÁROVÁ </a:t>
            </a:r>
          </a:p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ZNELÁ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Obdĺžnik 6"/>
          <p:cNvSpPr/>
          <p:nvPr/>
        </p:nvSpPr>
        <p:spPr>
          <a:xfrm>
            <a:off x="3347864" y="501317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PÁROVÁ NEZNELÁ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bdĺžnik 7"/>
          <p:cNvSpPr/>
          <p:nvPr/>
        </p:nvSpPr>
        <p:spPr>
          <a:xfrm>
            <a:off x="5868144" y="501317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ZNELÁ NEPÁROVÁ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18" descr="Image by FlamingText.co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908720"/>
            <a:ext cx="599583" cy="756000"/>
          </a:xfrm>
          <a:prstGeom prst="rect">
            <a:avLst/>
          </a:prstGeom>
          <a:noFill/>
        </p:spPr>
      </p:pic>
      <p:sp>
        <p:nvSpPr>
          <p:cNvPr id="10" name="Obdĺžnik 9"/>
          <p:cNvSpPr/>
          <p:nvPr/>
        </p:nvSpPr>
        <p:spPr>
          <a:xfrm>
            <a:off x="1907704" y="836712"/>
            <a:ext cx="1008112" cy="914400"/>
          </a:xfrm>
          <a:prstGeom prst="rect">
            <a:avLst/>
          </a:prstGeom>
          <a:solidFill>
            <a:srgbClr val="007000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1" name="Obdĺžnik 10"/>
          <p:cNvSpPr/>
          <p:nvPr/>
        </p:nvSpPr>
        <p:spPr>
          <a:xfrm>
            <a:off x="2987824" y="836712"/>
            <a:ext cx="1008112" cy="914400"/>
          </a:xfrm>
          <a:prstGeom prst="rect">
            <a:avLst/>
          </a:prstGeom>
          <a:solidFill>
            <a:srgbClr val="C00000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2" name="Obdĺžnik 11"/>
          <p:cNvSpPr/>
          <p:nvPr/>
        </p:nvSpPr>
        <p:spPr>
          <a:xfrm>
            <a:off x="4067944" y="836712"/>
            <a:ext cx="1008112" cy="914400"/>
          </a:xfrm>
          <a:prstGeom prst="rect">
            <a:avLst/>
          </a:prstGeom>
          <a:solidFill>
            <a:srgbClr val="3D7E95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3" name="Obdĺžnik 12"/>
          <p:cNvSpPr/>
          <p:nvPr/>
        </p:nvSpPr>
        <p:spPr>
          <a:xfrm>
            <a:off x="5148064" y="836712"/>
            <a:ext cx="1008112" cy="914400"/>
          </a:xfrm>
          <a:prstGeom prst="rect">
            <a:avLst/>
          </a:prstGeom>
          <a:solidFill>
            <a:srgbClr val="FFCD2D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4" name="Obdĺžnik 13"/>
          <p:cNvSpPr/>
          <p:nvPr/>
        </p:nvSpPr>
        <p:spPr>
          <a:xfrm>
            <a:off x="6228184" y="836712"/>
            <a:ext cx="1008112" cy="914400"/>
          </a:xfrm>
          <a:prstGeom prst="rect">
            <a:avLst/>
          </a:prstGeom>
          <a:solidFill>
            <a:srgbClr val="007000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5" name="Obdĺžnik 14"/>
          <p:cNvSpPr/>
          <p:nvPr/>
        </p:nvSpPr>
        <p:spPr>
          <a:xfrm>
            <a:off x="7308304" y="836712"/>
            <a:ext cx="1008112" cy="914400"/>
          </a:xfrm>
          <a:prstGeom prst="rect">
            <a:avLst/>
          </a:prstGeom>
          <a:solidFill>
            <a:srgbClr val="3D7E95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6" name="Obdĺžnik 15"/>
          <p:cNvSpPr/>
          <p:nvPr/>
        </p:nvSpPr>
        <p:spPr>
          <a:xfrm>
            <a:off x="827584" y="1844824"/>
            <a:ext cx="1008112" cy="914400"/>
          </a:xfrm>
          <a:prstGeom prst="rect">
            <a:avLst/>
          </a:prstGeom>
          <a:solidFill>
            <a:srgbClr val="3D7E95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7" name="Obdĺžnik 16"/>
          <p:cNvSpPr/>
          <p:nvPr/>
        </p:nvSpPr>
        <p:spPr>
          <a:xfrm>
            <a:off x="1907704" y="1844824"/>
            <a:ext cx="1008112" cy="914400"/>
          </a:xfrm>
          <a:prstGeom prst="rect">
            <a:avLst/>
          </a:prstGeom>
          <a:solidFill>
            <a:srgbClr val="C00000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8" name="Obdĺžnik 17"/>
          <p:cNvSpPr/>
          <p:nvPr/>
        </p:nvSpPr>
        <p:spPr>
          <a:xfrm>
            <a:off x="2987824" y="1844824"/>
            <a:ext cx="1008112" cy="914400"/>
          </a:xfrm>
          <a:prstGeom prst="rect">
            <a:avLst/>
          </a:prstGeom>
          <a:solidFill>
            <a:srgbClr val="3D7E95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9" name="Obdĺžnik 18"/>
          <p:cNvSpPr/>
          <p:nvPr/>
        </p:nvSpPr>
        <p:spPr>
          <a:xfrm>
            <a:off x="4067944" y="1844824"/>
            <a:ext cx="1008112" cy="914400"/>
          </a:xfrm>
          <a:prstGeom prst="rect">
            <a:avLst/>
          </a:prstGeom>
          <a:solidFill>
            <a:srgbClr val="007000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0" name="Obdĺžnik 19"/>
          <p:cNvSpPr/>
          <p:nvPr/>
        </p:nvSpPr>
        <p:spPr>
          <a:xfrm>
            <a:off x="5148064" y="1844824"/>
            <a:ext cx="1008112" cy="914400"/>
          </a:xfrm>
          <a:prstGeom prst="rect">
            <a:avLst/>
          </a:prstGeom>
          <a:solidFill>
            <a:srgbClr val="C00000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1" name="Obdĺžnik 20"/>
          <p:cNvSpPr/>
          <p:nvPr/>
        </p:nvSpPr>
        <p:spPr>
          <a:xfrm>
            <a:off x="6228184" y="1844824"/>
            <a:ext cx="1008112" cy="914400"/>
          </a:xfrm>
          <a:prstGeom prst="rect">
            <a:avLst/>
          </a:prstGeom>
          <a:solidFill>
            <a:srgbClr val="FFCD2D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2" name="Obdĺžnik 21"/>
          <p:cNvSpPr/>
          <p:nvPr/>
        </p:nvSpPr>
        <p:spPr>
          <a:xfrm>
            <a:off x="7308304" y="1844824"/>
            <a:ext cx="1008112" cy="914400"/>
          </a:xfrm>
          <a:prstGeom prst="rect">
            <a:avLst/>
          </a:prstGeom>
          <a:solidFill>
            <a:srgbClr val="C00000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3" name="Obdĺžnik 22"/>
          <p:cNvSpPr/>
          <p:nvPr/>
        </p:nvSpPr>
        <p:spPr>
          <a:xfrm>
            <a:off x="82758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4" name="Obdĺžnik 23"/>
          <p:cNvSpPr/>
          <p:nvPr/>
        </p:nvSpPr>
        <p:spPr>
          <a:xfrm>
            <a:off x="190770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5" name="Obdĺžnik 24"/>
          <p:cNvSpPr/>
          <p:nvPr/>
        </p:nvSpPr>
        <p:spPr>
          <a:xfrm>
            <a:off x="298782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6" name="Obdĺžnik 25"/>
          <p:cNvSpPr/>
          <p:nvPr/>
        </p:nvSpPr>
        <p:spPr>
          <a:xfrm>
            <a:off x="406794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7" name="Obdĺžnik 26"/>
          <p:cNvSpPr/>
          <p:nvPr/>
        </p:nvSpPr>
        <p:spPr>
          <a:xfrm>
            <a:off x="514806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8" name="Obdĺžnik 27"/>
          <p:cNvSpPr/>
          <p:nvPr/>
        </p:nvSpPr>
        <p:spPr>
          <a:xfrm>
            <a:off x="622818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9" name="Obdĺžnik 28"/>
          <p:cNvSpPr/>
          <p:nvPr/>
        </p:nvSpPr>
        <p:spPr>
          <a:xfrm>
            <a:off x="730830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30" name="Šípka doprava 29">
            <a:hlinkClick r:id="" action="ppaction://hlinkshowjump?jump=nextslide" highlightClick="1"/>
          </p:cNvPr>
          <p:cNvSpPr/>
          <p:nvPr/>
        </p:nvSpPr>
        <p:spPr>
          <a:xfrm>
            <a:off x="8316416" y="6093296"/>
            <a:ext cx="468000" cy="504000"/>
          </a:xfrm>
          <a:prstGeom prst="rightArrow">
            <a:avLst/>
          </a:prstGeom>
          <a:solidFill>
            <a:srgbClr val="FFCD2D"/>
          </a:solidFill>
          <a:ln>
            <a:solidFill>
              <a:srgbClr val="FFCD2D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pic>
        <p:nvPicPr>
          <p:cNvPr id="31" name="Picture 20" descr="Image by FlamingText.co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23728" y="908720"/>
            <a:ext cx="573520" cy="756000"/>
          </a:xfrm>
          <a:prstGeom prst="rect">
            <a:avLst/>
          </a:prstGeom>
          <a:noFill/>
        </p:spPr>
      </p:pic>
      <p:pic>
        <p:nvPicPr>
          <p:cNvPr id="32" name="Picture 22" descr="Image by FlamingText.com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03848" y="908720"/>
            <a:ext cx="534416" cy="756000"/>
          </a:xfrm>
          <a:prstGeom prst="rect">
            <a:avLst/>
          </a:prstGeom>
          <a:noFill/>
        </p:spPr>
      </p:pic>
      <p:pic>
        <p:nvPicPr>
          <p:cNvPr id="33" name="Picture 24" descr="Image by FlamingText.com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211960" y="908720"/>
            <a:ext cx="625655" cy="756000"/>
          </a:xfrm>
          <a:prstGeom prst="rect">
            <a:avLst/>
          </a:prstGeom>
          <a:noFill/>
        </p:spPr>
      </p:pic>
      <p:pic>
        <p:nvPicPr>
          <p:cNvPr id="34" name="Picture 48" descr="Image by FlamingText.com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364088" y="908720"/>
            <a:ext cx="514864" cy="756000"/>
          </a:xfrm>
          <a:prstGeom prst="rect">
            <a:avLst/>
          </a:prstGeom>
          <a:noFill/>
        </p:spPr>
      </p:pic>
      <p:pic>
        <p:nvPicPr>
          <p:cNvPr id="35" name="Picture 52" descr="Image by FlamingText.com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444208" y="908720"/>
            <a:ext cx="593072" cy="756000"/>
          </a:xfrm>
          <a:prstGeom prst="rect">
            <a:avLst/>
          </a:prstGeom>
          <a:noFill/>
        </p:spPr>
      </p:pic>
      <p:pic>
        <p:nvPicPr>
          <p:cNvPr id="36" name="Picture 54" descr="Image by FlamingText.com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308304" y="908720"/>
            <a:ext cx="899378" cy="756000"/>
          </a:xfrm>
          <a:prstGeom prst="rect">
            <a:avLst/>
          </a:prstGeom>
          <a:noFill/>
        </p:spPr>
      </p:pic>
      <p:pic>
        <p:nvPicPr>
          <p:cNvPr id="37" name="Picture 34" descr="Image by FlamingText.com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043608" y="1916832"/>
            <a:ext cx="527895" cy="756000"/>
          </a:xfrm>
          <a:prstGeom prst="rect">
            <a:avLst/>
          </a:prstGeom>
          <a:noFill/>
        </p:spPr>
      </p:pic>
      <p:pic>
        <p:nvPicPr>
          <p:cNvPr id="38" name="Picture 32" descr="Image by FlamingText.com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123728" y="1916832"/>
            <a:ext cx="586551" cy="756000"/>
          </a:xfrm>
          <a:prstGeom prst="rect">
            <a:avLst/>
          </a:prstGeom>
          <a:noFill/>
        </p:spPr>
      </p:pic>
      <p:pic>
        <p:nvPicPr>
          <p:cNvPr id="39" name="Picture 60" descr="Image by FlamingText.com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987824" y="1916832"/>
            <a:ext cx="899378" cy="756000"/>
          </a:xfrm>
          <a:prstGeom prst="rect">
            <a:avLst/>
          </a:prstGeom>
          <a:noFill/>
        </p:spPr>
      </p:pic>
      <p:pic>
        <p:nvPicPr>
          <p:cNvPr id="40" name="Picture 50" descr="Image by FlamingText.com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4283968" y="1916832"/>
            <a:ext cx="547447" cy="756000"/>
          </a:xfrm>
          <a:prstGeom prst="rect">
            <a:avLst/>
          </a:prstGeom>
          <a:noFill/>
        </p:spPr>
      </p:pic>
      <p:pic>
        <p:nvPicPr>
          <p:cNvPr id="41" name="Picture 26" descr="Image by FlamingText.com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364088" y="1916832"/>
            <a:ext cx="514864" cy="756000"/>
          </a:xfrm>
          <a:prstGeom prst="rect">
            <a:avLst/>
          </a:prstGeom>
          <a:noFill/>
        </p:spPr>
      </p:pic>
      <p:pic>
        <p:nvPicPr>
          <p:cNvPr id="42" name="Picture 30" descr="Image by FlamingText.com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6444208" y="1916832"/>
            <a:ext cx="547447" cy="756000"/>
          </a:xfrm>
          <a:prstGeom prst="rect">
            <a:avLst/>
          </a:prstGeom>
          <a:noFill/>
        </p:spPr>
      </p:pic>
      <p:pic>
        <p:nvPicPr>
          <p:cNvPr id="43" name="Picture 46" descr="Image by FlamingText.com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524328" y="1916832"/>
            <a:ext cx="534416" cy="756000"/>
          </a:xfrm>
          <a:prstGeom prst="rect">
            <a:avLst/>
          </a:prstGeom>
          <a:noFill/>
        </p:spPr>
      </p:pic>
      <p:pic>
        <p:nvPicPr>
          <p:cNvPr id="44" name="Picture 58" descr="Image by FlamingText.com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1043608" y="2924944"/>
            <a:ext cx="514864" cy="75600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D2D"/>
                                      </p:to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D2D"/>
                                      </p:to>
                                    </p:animClr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7000"/>
                                      </p:to>
                                    </p:animClr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6" grpId="1" animBg="1"/>
      <p:bldP spid="7" grpId="0" animBg="1"/>
      <p:bldP spid="8" grpId="0" animBg="1"/>
      <p:bldP spid="8" grpId="1" animBg="1"/>
      <p:bldP spid="3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/>
          <p:cNvSpPr/>
          <p:nvPr/>
        </p:nvSpPr>
        <p:spPr>
          <a:xfrm>
            <a:off x="827584" y="836712"/>
            <a:ext cx="1008112" cy="914400"/>
          </a:xfrm>
          <a:prstGeom prst="rect">
            <a:avLst/>
          </a:prstGeom>
          <a:solidFill>
            <a:srgbClr val="FFCD2D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3" name="Obdĺžnik 2"/>
          <p:cNvSpPr/>
          <p:nvPr/>
        </p:nvSpPr>
        <p:spPr>
          <a:xfrm>
            <a:off x="827584" y="393305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TVRDÁ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dĺžnik 3"/>
          <p:cNvSpPr/>
          <p:nvPr/>
        </p:nvSpPr>
        <p:spPr>
          <a:xfrm>
            <a:off x="3347864" y="393305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MÄKKÁ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dĺžnik 4"/>
          <p:cNvSpPr/>
          <p:nvPr/>
        </p:nvSpPr>
        <p:spPr>
          <a:xfrm>
            <a:off x="5868144" y="393305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OBOJAKÁ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dĺžnik 5"/>
          <p:cNvSpPr/>
          <p:nvPr/>
        </p:nvSpPr>
        <p:spPr>
          <a:xfrm>
            <a:off x="3347864" y="501317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PÁROVÁ </a:t>
            </a:r>
          </a:p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NEZNELÁ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Obdĺžnik 6"/>
          <p:cNvSpPr/>
          <p:nvPr/>
        </p:nvSpPr>
        <p:spPr>
          <a:xfrm>
            <a:off x="827584" y="501317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PÁROVÁ </a:t>
            </a:r>
          </a:p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ZNELÁ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bdĺžnik 7"/>
          <p:cNvSpPr/>
          <p:nvPr/>
        </p:nvSpPr>
        <p:spPr>
          <a:xfrm>
            <a:off x="5868144" y="501317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ZNELÁ NEPÁROVÁ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18" descr="Image by FlamingText.co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908720"/>
            <a:ext cx="599583" cy="756000"/>
          </a:xfrm>
          <a:prstGeom prst="rect">
            <a:avLst/>
          </a:prstGeom>
          <a:noFill/>
        </p:spPr>
      </p:pic>
      <p:sp>
        <p:nvSpPr>
          <p:cNvPr id="10" name="Obdĺžnik 9"/>
          <p:cNvSpPr/>
          <p:nvPr/>
        </p:nvSpPr>
        <p:spPr>
          <a:xfrm>
            <a:off x="1907704" y="836712"/>
            <a:ext cx="1008112" cy="914400"/>
          </a:xfrm>
          <a:prstGeom prst="rect">
            <a:avLst/>
          </a:prstGeom>
          <a:solidFill>
            <a:srgbClr val="007000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1" name="Obdĺžnik 10"/>
          <p:cNvSpPr/>
          <p:nvPr/>
        </p:nvSpPr>
        <p:spPr>
          <a:xfrm>
            <a:off x="2987824" y="836712"/>
            <a:ext cx="1008112" cy="914400"/>
          </a:xfrm>
          <a:prstGeom prst="rect">
            <a:avLst/>
          </a:prstGeom>
          <a:solidFill>
            <a:srgbClr val="C00000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2" name="Obdĺžnik 11"/>
          <p:cNvSpPr/>
          <p:nvPr/>
        </p:nvSpPr>
        <p:spPr>
          <a:xfrm>
            <a:off x="4067944" y="836712"/>
            <a:ext cx="1008112" cy="914400"/>
          </a:xfrm>
          <a:prstGeom prst="rect">
            <a:avLst/>
          </a:prstGeom>
          <a:solidFill>
            <a:srgbClr val="3D7E95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3" name="Obdĺžnik 12"/>
          <p:cNvSpPr/>
          <p:nvPr/>
        </p:nvSpPr>
        <p:spPr>
          <a:xfrm>
            <a:off x="5148064" y="836712"/>
            <a:ext cx="1008112" cy="914400"/>
          </a:xfrm>
          <a:prstGeom prst="rect">
            <a:avLst/>
          </a:prstGeom>
          <a:solidFill>
            <a:srgbClr val="FFCD2D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4" name="Obdĺžnik 13"/>
          <p:cNvSpPr/>
          <p:nvPr/>
        </p:nvSpPr>
        <p:spPr>
          <a:xfrm>
            <a:off x="6228184" y="836712"/>
            <a:ext cx="1008112" cy="914400"/>
          </a:xfrm>
          <a:prstGeom prst="rect">
            <a:avLst/>
          </a:prstGeom>
          <a:solidFill>
            <a:srgbClr val="007000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5" name="Obdĺžnik 14"/>
          <p:cNvSpPr/>
          <p:nvPr/>
        </p:nvSpPr>
        <p:spPr>
          <a:xfrm>
            <a:off x="7308304" y="836712"/>
            <a:ext cx="1008112" cy="914400"/>
          </a:xfrm>
          <a:prstGeom prst="rect">
            <a:avLst/>
          </a:prstGeom>
          <a:solidFill>
            <a:srgbClr val="3D7E95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6" name="Obdĺžnik 15"/>
          <p:cNvSpPr/>
          <p:nvPr/>
        </p:nvSpPr>
        <p:spPr>
          <a:xfrm>
            <a:off x="827584" y="1844824"/>
            <a:ext cx="1008112" cy="914400"/>
          </a:xfrm>
          <a:prstGeom prst="rect">
            <a:avLst/>
          </a:prstGeom>
          <a:solidFill>
            <a:srgbClr val="3D7E95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7" name="Obdĺžnik 16"/>
          <p:cNvSpPr/>
          <p:nvPr/>
        </p:nvSpPr>
        <p:spPr>
          <a:xfrm>
            <a:off x="1907704" y="1844824"/>
            <a:ext cx="1008112" cy="914400"/>
          </a:xfrm>
          <a:prstGeom prst="rect">
            <a:avLst/>
          </a:prstGeom>
          <a:solidFill>
            <a:srgbClr val="C00000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8" name="Obdĺžnik 17"/>
          <p:cNvSpPr/>
          <p:nvPr/>
        </p:nvSpPr>
        <p:spPr>
          <a:xfrm>
            <a:off x="2987824" y="1844824"/>
            <a:ext cx="1008112" cy="914400"/>
          </a:xfrm>
          <a:prstGeom prst="rect">
            <a:avLst/>
          </a:prstGeom>
          <a:solidFill>
            <a:srgbClr val="3D7E95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9" name="Obdĺžnik 18"/>
          <p:cNvSpPr/>
          <p:nvPr/>
        </p:nvSpPr>
        <p:spPr>
          <a:xfrm>
            <a:off x="4067944" y="1844824"/>
            <a:ext cx="1008112" cy="914400"/>
          </a:xfrm>
          <a:prstGeom prst="rect">
            <a:avLst/>
          </a:prstGeom>
          <a:solidFill>
            <a:srgbClr val="007000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0" name="Obdĺžnik 19"/>
          <p:cNvSpPr/>
          <p:nvPr/>
        </p:nvSpPr>
        <p:spPr>
          <a:xfrm>
            <a:off x="5148064" y="1844824"/>
            <a:ext cx="1008112" cy="914400"/>
          </a:xfrm>
          <a:prstGeom prst="rect">
            <a:avLst/>
          </a:prstGeom>
          <a:solidFill>
            <a:srgbClr val="C00000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1" name="Obdĺžnik 20"/>
          <p:cNvSpPr/>
          <p:nvPr/>
        </p:nvSpPr>
        <p:spPr>
          <a:xfrm>
            <a:off x="6228184" y="1844824"/>
            <a:ext cx="1008112" cy="914400"/>
          </a:xfrm>
          <a:prstGeom prst="rect">
            <a:avLst/>
          </a:prstGeom>
          <a:solidFill>
            <a:srgbClr val="FFCD2D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2" name="Obdĺžnik 21"/>
          <p:cNvSpPr/>
          <p:nvPr/>
        </p:nvSpPr>
        <p:spPr>
          <a:xfrm>
            <a:off x="7308304" y="1844824"/>
            <a:ext cx="1008112" cy="914400"/>
          </a:xfrm>
          <a:prstGeom prst="rect">
            <a:avLst/>
          </a:prstGeom>
          <a:solidFill>
            <a:srgbClr val="C00000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3" name="Obdĺžnik 22"/>
          <p:cNvSpPr/>
          <p:nvPr/>
        </p:nvSpPr>
        <p:spPr>
          <a:xfrm>
            <a:off x="827584" y="2852936"/>
            <a:ext cx="1008112" cy="914400"/>
          </a:xfrm>
          <a:prstGeom prst="rect">
            <a:avLst/>
          </a:prstGeom>
          <a:solidFill>
            <a:srgbClr val="007000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4" name="Obdĺžnik 23"/>
          <p:cNvSpPr/>
          <p:nvPr/>
        </p:nvSpPr>
        <p:spPr>
          <a:xfrm>
            <a:off x="190770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5" name="Obdĺžnik 24"/>
          <p:cNvSpPr/>
          <p:nvPr/>
        </p:nvSpPr>
        <p:spPr>
          <a:xfrm>
            <a:off x="298782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6" name="Obdĺžnik 25"/>
          <p:cNvSpPr/>
          <p:nvPr/>
        </p:nvSpPr>
        <p:spPr>
          <a:xfrm>
            <a:off x="406794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7" name="Obdĺžnik 26"/>
          <p:cNvSpPr/>
          <p:nvPr/>
        </p:nvSpPr>
        <p:spPr>
          <a:xfrm>
            <a:off x="514806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8" name="Obdĺžnik 27"/>
          <p:cNvSpPr/>
          <p:nvPr/>
        </p:nvSpPr>
        <p:spPr>
          <a:xfrm>
            <a:off x="622818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9" name="Obdĺžnik 28"/>
          <p:cNvSpPr/>
          <p:nvPr/>
        </p:nvSpPr>
        <p:spPr>
          <a:xfrm>
            <a:off x="730830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30" name="Šípka doprava 29">
            <a:hlinkClick r:id="" action="ppaction://hlinkshowjump?jump=nextslide" highlightClick="1"/>
          </p:cNvPr>
          <p:cNvSpPr/>
          <p:nvPr/>
        </p:nvSpPr>
        <p:spPr>
          <a:xfrm>
            <a:off x="8316416" y="6093296"/>
            <a:ext cx="468000" cy="504000"/>
          </a:xfrm>
          <a:prstGeom prst="rightArrow">
            <a:avLst/>
          </a:prstGeom>
          <a:solidFill>
            <a:srgbClr val="FFCD2D"/>
          </a:solidFill>
          <a:ln>
            <a:solidFill>
              <a:srgbClr val="FFCD2D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pic>
        <p:nvPicPr>
          <p:cNvPr id="31" name="Picture 20" descr="Image by FlamingText.co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23728" y="908720"/>
            <a:ext cx="573520" cy="756000"/>
          </a:xfrm>
          <a:prstGeom prst="rect">
            <a:avLst/>
          </a:prstGeom>
          <a:noFill/>
        </p:spPr>
      </p:pic>
      <p:pic>
        <p:nvPicPr>
          <p:cNvPr id="32" name="Picture 22" descr="Image by FlamingText.com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03848" y="908720"/>
            <a:ext cx="534416" cy="756000"/>
          </a:xfrm>
          <a:prstGeom prst="rect">
            <a:avLst/>
          </a:prstGeom>
          <a:noFill/>
        </p:spPr>
      </p:pic>
      <p:pic>
        <p:nvPicPr>
          <p:cNvPr id="33" name="Picture 24" descr="Image by FlamingText.com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211960" y="908720"/>
            <a:ext cx="625655" cy="756000"/>
          </a:xfrm>
          <a:prstGeom prst="rect">
            <a:avLst/>
          </a:prstGeom>
          <a:noFill/>
        </p:spPr>
      </p:pic>
      <p:pic>
        <p:nvPicPr>
          <p:cNvPr id="34" name="Picture 48" descr="Image by FlamingText.com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364088" y="908720"/>
            <a:ext cx="514864" cy="756000"/>
          </a:xfrm>
          <a:prstGeom prst="rect">
            <a:avLst/>
          </a:prstGeom>
          <a:noFill/>
        </p:spPr>
      </p:pic>
      <p:pic>
        <p:nvPicPr>
          <p:cNvPr id="35" name="Picture 52" descr="Image by FlamingText.com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444208" y="908720"/>
            <a:ext cx="593072" cy="756000"/>
          </a:xfrm>
          <a:prstGeom prst="rect">
            <a:avLst/>
          </a:prstGeom>
          <a:noFill/>
        </p:spPr>
      </p:pic>
      <p:pic>
        <p:nvPicPr>
          <p:cNvPr id="36" name="Picture 54" descr="Image by FlamingText.com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308304" y="908720"/>
            <a:ext cx="899378" cy="756000"/>
          </a:xfrm>
          <a:prstGeom prst="rect">
            <a:avLst/>
          </a:prstGeom>
          <a:noFill/>
        </p:spPr>
      </p:pic>
      <p:pic>
        <p:nvPicPr>
          <p:cNvPr id="37" name="Picture 34" descr="Image by FlamingText.com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043608" y="1916832"/>
            <a:ext cx="527895" cy="756000"/>
          </a:xfrm>
          <a:prstGeom prst="rect">
            <a:avLst/>
          </a:prstGeom>
          <a:noFill/>
        </p:spPr>
      </p:pic>
      <p:pic>
        <p:nvPicPr>
          <p:cNvPr id="38" name="Picture 32" descr="Image by FlamingText.com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123728" y="1916832"/>
            <a:ext cx="586551" cy="756000"/>
          </a:xfrm>
          <a:prstGeom prst="rect">
            <a:avLst/>
          </a:prstGeom>
          <a:noFill/>
        </p:spPr>
      </p:pic>
      <p:pic>
        <p:nvPicPr>
          <p:cNvPr id="39" name="Picture 60" descr="Image by FlamingText.com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987824" y="1916832"/>
            <a:ext cx="899378" cy="756000"/>
          </a:xfrm>
          <a:prstGeom prst="rect">
            <a:avLst/>
          </a:prstGeom>
          <a:noFill/>
        </p:spPr>
      </p:pic>
      <p:pic>
        <p:nvPicPr>
          <p:cNvPr id="40" name="Picture 50" descr="Image by FlamingText.com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4283968" y="1916832"/>
            <a:ext cx="547447" cy="756000"/>
          </a:xfrm>
          <a:prstGeom prst="rect">
            <a:avLst/>
          </a:prstGeom>
          <a:noFill/>
        </p:spPr>
      </p:pic>
      <p:pic>
        <p:nvPicPr>
          <p:cNvPr id="41" name="Picture 26" descr="Image by FlamingText.com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364088" y="1916832"/>
            <a:ext cx="514864" cy="756000"/>
          </a:xfrm>
          <a:prstGeom prst="rect">
            <a:avLst/>
          </a:prstGeom>
          <a:noFill/>
        </p:spPr>
      </p:pic>
      <p:pic>
        <p:nvPicPr>
          <p:cNvPr id="42" name="Picture 30" descr="Image by FlamingText.com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6444208" y="1916832"/>
            <a:ext cx="547447" cy="756000"/>
          </a:xfrm>
          <a:prstGeom prst="rect">
            <a:avLst/>
          </a:prstGeom>
          <a:noFill/>
        </p:spPr>
      </p:pic>
      <p:pic>
        <p:nvPicPr>
          <p:cNvPr id="43" name="Picture 46" descr="Image by FlamingText.com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524328" y="1916832"/>
            <a:ext cx="534416" cy="756000"/>
          </a:xfrm>
          <a:prstGeom prst="rect">
            <a:avLst/>
          </a:prstGeom>
          <a:noFill/>
        </p:spPr>
      </p:pic>
      <p:pic>
        <p:nvPicPr>
          <p:cNvPr id="44" name="Picture 58" descr="Image by FlamingText.com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1043608" y="2924944"/>
            <a:ext cx="514864" cy="756000"/>
          </a:xfrm>
          <a:prstGeom prst="rect">
            <a:avLst/>
          </a:prstGeom>
          <a:noFill/>
        </p:spPr>
      </p:pic>
      <p:pic>
        <p:nvPicPr>
          <p:cNvPr id="45" name="Picture 38" descr="Image by FlamingText.com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2123728" y="2924944"/>
            <a:ext cx="586551" cy="75600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D2D"/>
                                      </p:to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D2D"/>
                                      </p:to>
                                    </p:animClr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D2D"/>
                                      </p:to>
                                    </p:animClr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6" grpId="1" animBg="1"/>
      <p:bldP spid="7" grpId="0" animBg="1"/>
      <p:bldP spid="8" grpId="0" animBg="1"/>
      <p:bldP spid="8" grpId="1" animBg="1"/>
      <p:bldP spid="3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/>
          <p:cNvSpPr/>
          <p:nvPr/>
        </p:nvSpPr>
        <p:spPr>
          <a:xfrm>
            <a:off x="827584" y="836712"/>
            <a:ext cx="1008112" cy="914400"/>
          </a:xfrm>
          <a:prstGeom prst="rect">
            <a:avLst/>
          </a:prstGeom>
          <a:solidFill>
            <a:srgbClr val="FFCD2D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3" name="Obdĺžnik 2"/>
          <p:cNvSpPr/>
          <p:nvPr/>
        </p:nvSpPr>
        <p:spPr>
          <a:xfrm>
            <a:off x="5868144" y="393305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OBOJAKÁ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dĺžnik 3"/>
          <p:cNvSpPr/>
          <p:nvPr/>
        </p:nvSpPr>
        <p:spPr>
          <a:xfrm>
            <a:off x="3347864" y="393305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MÄKKÁ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dĺžnik 4"/>
          <p:cNvSpPr/>
          <p:nvPr/>
        </p:nvSpPr>
        <p:spPr>
          <a:xfrm>
            <a:off x="827584" y="393305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TVRDÁ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dĺžnik 5"/>
          <p:cNvSpPr/>
          <p:nvPr/>
        </p:nvSpPr>
        <p:spPr>
          <a:xfrm>
            <a:off x="3347864" y="501317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PÁROVÁ </a:t>
            </a:r>
          </a:p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NEZNELÁ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Obdĺžnik 6"/>
          <p:cNvSpPr/>
          <p:nvPr/>
        </p:nvSpPr>
        <p:spPr>
          <a:xfrm>
            <a:off x="827584" y="501317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PÁROVÁ </a:t>
            </a:r>
          </a:p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ZNELÁ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bdĺžnik 7"/>
          <p:cNvSpPr/>
          <p:nvPr/>
        </p:nvSpPr>
        <p:spPr>
          <a:xfrm>
            <a:off x="5868144" y="501317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ZNELÁ NEPÁROVÁ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18" descr="Image by FlamingText.co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908720"/>
            <a:ext cx="599583" cy="756000"/>
          </a:xfrm>
          <a:prstGeom prst="rect">
            <a:avLst/>
          </a:prstGeom>
          <a:noFill/>
        </p:spPr>
      </p:pic>
      <p:sp>
        <p:nvSpPr>
          <p:cNvPr id="10" name="Obdĺžnik 9"/>
          <p:cNvSpPr/>
          <p:nvPr/>
        </p:nvSpPr>
        <p:spPr>
          <a:xfrm>
            <a:off x="1907704" y="836712"/>
            <a:ext cx="1008112" cy="914400"/>
          </a:xfrm>
          <a:prstGeom prst="rect">
            <a:avLst/>
          </a:prstGeom>
          <a:solidFill>
            <a:srgbClr val="007000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1" name="Obdĺžnik 10"/>
          <p:cNvSpPr/>
          <p:nvPr/>
        </p:nvSpPr>
        <p:spPr>
          <a:xfrm>
            <a:off x="2987824" y="836712"/>
            <a:ext cx="1008112" cy="914400"/>
          </a:xfrm>
          <a:prstGeom prst="rect">
            <a:avLst/>
          </a:prstGeom>
          <a:solidFill>
            <a:srgbClr val="C00000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2" name="Obdĺžnik 11"/>
          <p:cNvSpPr/>
          <p:nvPr/>
        </p:nvSpPr>
        <p:spPr>
          <a:xfrm>
            <a:off x="4067944" y="836712"/>
            <a:ext cx="1008112" cy="914400"/>
          </a:xfrm>
          <a:prstGeom prst="rect">
            <a:avLst/>
          </a:prstGeom>
          <a:solidFill>
            <a:srgbClr val="3D7E95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3" name="Obdĺžnik 12"/>
          <p:cNvSpPr/>
          <p:nvPr/>
        </p:nvSpPr>
        <p:spPr>
          <a:xfrm>
            <a:off x="5148064" y="836712"/>
            <a:ext cx="1008112" cy="914400"/>
          </a:xfrm>
          <a:prstGeom prst="rect">
            <a:avLst/>
          </a:prstGeom>
          <a:solidFill>
            <a:srgbClr val="FFCD2D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4" name="Obdĺžnik 13"/>
          <p:cNvSpPr/>
          <p:nvPr/>
        </p:nvSpPr>
        <p:spPr>
          <a:xfrm>
            <a:off x="6228184" y="836712"/>
            <a:ext cx="1008112" cy="914400"/>
          </a:xfrm>
          <a:prstGeom prst="rect">
            <a:avLst/>
          </a:prstGeom>
          <a:solidFill>
            <a:srgbClr val="007000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5" name="Obdĺžnik 14"/>
          <p:cNvSpPr/>
          <p:nvPr/>
        </p:nvSpPr>
        <p:spPr>
          <a:xfrm>
            <a:off x="7308304" y="836712"/>
            <a:ext cx="1008112" cy="914400"/>
          </a:xfrm>
          <a:prstGeom prst="rect">
            <a:avLst/>
          </a:prstGeom>
          <a:solidFill>
            <a:srgbClr val="3D7E95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6" name="Obdĺžnik 15"/>
          <p:cNvSpPr/>
          <p:nvPr/>
        </p:nvSpPr>
        <p:spPr>
          <a:xfrm>
            <a:off x="827584" y="1844824"/>
            <a:ext cx="1008112" cy="914400"/>
          </a:xfrm>
          <a:prstGeom prst="rect">
            <a:avLst/>
          </a:prstGeom>
          <a:solidFill>
            <a:srgbClr val="3D7E95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7" name="Obdĺžnik 16"/>
          <p:cNvSpPr/>
          <p:nvPr/>
        </p:nvSpPr>
        <p:spPr>
          <a:xfrm>
            <a:off x="1907704" y="1844824"/>
            <a:ext cx="1008112" cy="914400"/>
          </a:xfrm>
          <a:prstGeom prst="rect">
            <a:avLst/>
          </a:prstGeom>
          <a:solidFill>
            <a:srgbClr val="C00000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8" name="Obdĺžnik 17"/>
          <p:cNvSpPr/>
          <p:nvPr/>
        </p:nvSpPr>
        <p:spPr>
          <a:xfrm>
            <a:off x="2987824" y="1844824"/>
            <a:ext cx="1008112" cy="914400"/>
          </a:xfrm>
          <a:prstGeom prst="rect">
            <a:avLst/>
          </a:prstGeom>
          <a:solidFill>
            <a:srgbClr val="3D7E95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9" name="Obdĺžnik 18"/>
          <p:cNvSpPr/>
          <p:nvPr/>
        </p:nvSpPr>
        <p:spPr>
          <a:xfrm>
            <a:off x="4067944" y="1844824"/>
            <a:ext cx="1008112" cy="914400"/>
          </a:xfrm>
          <a:prstGeom prst="rect">
            <a:avLst/>
          </a:prstGeom>
          <a:solidFill>
            <a:srgbClr val="007000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0" name="Obdĺžnik 19"/>
          <p:cNvSpPr/>
          <p:nvPr/>
        </p:nvSpPr>
        <p:spPr>
          <a:xfrm>
            <a:off x="5148064" y="1844824"/>
            <a:ext cx="1008112" cy="914400"/>
          </a:xfrm>
          <a:prstGeom prst="rect">
            <a:avLst/>
          </a:prstGeom>
          <a:solidFill>
            <a:srgbClr val="C00000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1" name="Obdĺžnik 20"/>
          <p:cNvSpPr/>
          <p:nvPr/>
        </p:nvSpPr>
        <p:spPr>
          <a:xfrm>
            <a:off x="6228184" y="1844824"/>
            <a:ext cx="1008112" cy="914400"/>
          </a:xfrm>
          <a:prstGeom prst="rect">
            <a:avLst/>
          </a:prstGeom>
          <a:solidFill>
            <a:srgbClr val="FFCD2D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2" name="Obdĺžnik 21"/>
          <p:cNvSpPr/>
          <p:nvPr/>
        </p:nvSpPr>
        <p:spPr>
          <a:xfrm>
            <a:off x="7308304" y="1844824"/>
            <a:ext cx="1008112" cy="914400"/>
          </a:xfrm>
          <a:prstGeom prst="rect">
            <a:avLst/>
          </a:prstGeom>
          <a:solidFill>
            <a:srgbClr val="C00000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3" name="Obdĺžnik 22"/>
          <p:cNvSpPr/>
          <p:nvPr/>
        </p:nvSpPr>
        <p:spPr>
          <a:xfrm>
            <a:off x="827584" y="2852936"/>
            <a:ext cx="1008112" cy="914400"/>
          </a:xfrm>
          <a:prstGeom prst="rect">
            <a:avLst/>
          </a:prstGeom>
          <a:solidFill>
            <a:srgbClr val="007000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4" name="Obdĺžnik 23"/>
          <p:cNvSpPr/>
          <p:nvPr/>
        </p:nvSpPr>
        <p:spPr>
          <a:xfrm>
            <a:off x="1907704" y="2852936"/>
            <a:ext cx="1008112" cy="914400"/>
          </a:xfrm>
          <a:prstGeom prst="rect">
            <a:avLst/>
          </a:prstGeom>
          <a:solidFill>
            <a:srgbClr val="FFCD2D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5" name="Obdĺžnik 24"/>
          <p:cNvSpPr/>
          <p:nvPr/>
        </p:nvSpPr>
        <p:spPr>
          <a:xfrm>
            <a:off x="298782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6" name="Obdĺžnik 25"/>
          <p:cNvSpPr/>
          <p:nvPr/>
        </p:nvSpPr>
        <p:spPr>
          <a:xfrm>
            <a:off x="406794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7" name="Obdĺžnik 26"/>
          <p:cNvSpPr/>
          <p:nvPr/>
        </p:nvSpPr>
        <p:spPr>
          <a:xfrm>
            <a:off x="514806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8" name="Obdĺžnik 27"/>
          <p:cNvSpPr/>
          <p:nvPr/>
        </p:nvSpPr>
        <p:spPr>
          <a:xfrm>
            <a:off x="622818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9" name="Obdĺžnik 28"/>
          <p:cNvSpPr/>
          <p:nvPr/>
        </p:nvSpPr>
        <p:spPr>
          <a:xfrm>
            <a:off x="730830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30" name="Šípka doprava 29">
            <a:hlinkClick r:id="" action="ppaction://hlinkshowjump?jump=nextslide" highlightClick="1"/>
          </p:cNvPr>
          <p:cNvSpPr/>
          <p:nvPr/>
        </p:nvSpPr>
        <p:spPr>
          <a:xfrm>
            <a:off x="8316416" y="6093296"/>
            <a:ext cx="468000" cy="504000"/>
          </a:xfrm>
          <a:prstGeom prst="rightArrow">
            <a:avLst/>
          </a:prstGeom>
          <a:solidFill>
            <a:srgbClr val="FFCD2D"/>
          </a:solidFill>
          <a:ln>
            <a:solidFill>
              <a:srgbClr val="FFCD2D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pic>
        <p:nvPicPr>
          <p:cNvPr id="31" name="Picture 20" descr="Image by FlamingText.co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23728" y="908720"/>
            <a:ext cx="573520" cy="756000"/>
          </a:xfrm>
          <a:prstGeom prst="rect">
            <a:avLst/>
          </a:prstGeom>
          <a:noFill/>
        </p:spPr>
      </p:pic>
      <p:pic>
        <p:nvPicPr>
          <p:cNvPr id="32" name="Picture 22" descr="Image by FlamingText.com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03848" y="908720"/>
            <a:ext cx="534416" cy="756000"/>
          </a:xfrm>
          <a:prstGeom prst="rect">
            <a:avLst/>
          </a:prstGeom>
          <a:noFill/>
        </p:spPr>
      </p:pic>
      <p:pic>
        <p:nvPicPr>
          <p:cNvPr id="33" name="Picture 24" descr="Image by FlamingText.com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211960" y="908720"/>
            <a:ext cx="625655" cy="756000"/>
          </a:xfrm>
          <a:prstGeom prst="rect">
            <a:avLst/>
          </a:prstGeom>
          <a:noFill/>
        </p:spPr>
      </p:pic>
      <p:pic>
        <p:nvPicPr>
          <p:cNvPr id="34" name="Picture 48" descr="Image by FlamingText.com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364088" y="908720"/>
            <a:ext cx="514864" cy="756000"/>
          </a:xfrm>
          <a:prstGeom prst="rect">
            <a:avLst/>
          </a:prstGeom>
          <a:noFill/>
        </p:spPr>
      </p:pic>
      <p:pic>
        <p:nvPicPr>
          <p:cNvPr id="35" name="Picture 52" descr="Image by FlamingText.com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444208" y="908720"/>
            <a:ext cx="593072" cy="756000"/>
          </a:xfrm>
          <a:prstGeom prst="rect">
            <a:avLst/>
          </a:prstGeom>
          <a:noFill/>
        </p:spPr>
      </p:pic>
      <p:pic>
        <p:nvPicPr>
          <p:cNvPr id="36" name="Picture 54" descr="Image by FlamingText.com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308304" y="908720"/>
            <a:ext cx="899378" cy="756000"/>
          </a:xfrm>
          <a:prstGeom prst="rect">
            <a:avLst/>
          </a:prstGeom>
          <a:noFill/>
        </p:spPr>
      </p:pic>
      <p:pic>
        <p:nvPicPr>
          <p:cNvPr id="37" name="Picture 34" descr="Image by FlamingText.com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043608" y="1916832"/>
            <a:ext cx="527895" cy="756000"/>
          </a:xfrm>
          <a:prstGeom prst="rect">
            <a:avLst/>
          </a:prstGeom>
          <a:noFill/>
        </p:spPr>
      </p:pic>
      <p:pic>
        <p:nvPicPr>
          <p:cNvPr id="38" name="Picture 32" descr="Image by FlamingText.com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123728" y="1916832"/>
            <a:ext cx="586551" cy="756000"/>
          </a:xfrm>
          <a:prstGeom prst="rect">
            <a:avLst/>
          </a:prstGeom>
          <a:noFill/>
        </p:spPr>
      </p:pic>
      <p:pic>
        <p:nvPicPr>
          <p:cNvPr id="39" name="Picture 60" descr="Image by FlamingText.com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987824" y="1916832"/>
            <a:ext cx="899378" cy="756000"/>
          </a:xfrm>
          <a:prstGeom prst="rect">
            <a:avLst/>
          </a:prstGeom>
          <a:noFill/>
        </p:spPr>
      </p:pic>
      <p:pic>
        <p:nvPicPr>
          <p:cNvPr id="40" name="Picture 50" descr="Image by FlamingText.com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4283968" y="1916832"/>
            <a:ext cx="547447" cy="756000"/>
          </a:xfrm>
          <a:prstGeom prst="rect">
            <a:avLst/>
          </a:prstGeom>
          <a:noFill/>
        </p:spPr>
      </p:pic>
      <p:pic>
        <p:nvPicPr>
          <p:cNvPr id="41" name="Picture 26" descr="Image by FlamingText.com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364088" y="1916832"/>
            <a:ext cx="514864" cy="756000"/>
          </a:xfrm>
          <a:prstGeom prst="rect">
            <a:avLst/>
          </a:prstGeom>
          <a:noFill/>
        </p:spPr>
      </p:pic>
      <p:pic>
        <p:nvPicPr>
          <p:cNvPr id="42" name="Picture 30" descr="Image by FlamingText.com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6444208" y="1916832"/>
            <a:ext cx="547447" cy="756000"/>
          </a:xfrm>
          <a:prstGeom prst="rect">
            <a:avLst/>
          </a:prstGeom>
          <a:noFill/>
        </p:spPr>
      </p:pic>
      <p:pic>
        <p:nvPicPr>
          <p:cNvPr id="43" name="Picture 46" descr="Image by FlamingText.com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524328" y="1916832"/>
            <a:ext cx="534416" cy="756000"/>
          </a:xfrm>
          <a:prstGeom prst="rect">
            <a:avLst/>
          </a:prstGeom>
          <a:noFill/>
        </p:spPr>
      </p:pic>
      <p:pic>
        <p:nvPicPr>
          <p:cNvPr id="44" name="Picture 58" descr="Image by FlamingText.com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1043608" y="2924944"/>
            <a:ext cx="514864" cy="756000"/>
          </a:xfrm>
          <a:prstGeom prst="rect">
            <a:avLst/>
          </a:prstGeom>
          <a:noFill/>
        </p:spPr>
      </p:pic>
      <p:pic>
        <p:nvPicPr>
          <p:cNvPr id="45" name="Picture 38" descr="Image by FlamingText.com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2123728" y="2924944"/>
            <a:ext cx="586551" cy="756000"/>
          </a:xfrm>
          <a:prstGeom prst="rect">
            <a:avLst/>
          </a:prstGeom>
          <a:noFill/>
        </p:spPr>
      </p:pic>
      <p:pic>
        <p:nvPicPr>
          <p:cNvPr id="46" name="Picture 28" descr="Image by FlamingText.com"/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3203848" y="2924944"/>
            <a:ext cx="547447" cy="75600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D2D"/>
                                      </p:to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D2D"/>
                                      </p:to>
                                    </p:animClr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6" grpId="1" animBg="1"/>
      <p:bldP spid="7" grpId="0" animBg="1"/>
      <p:bldP spid="8" grpId="0" animBg="1"/>
      <p:bldP spid="8" grpId="1" animBg="1"/>
      <p:bldP spid="3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/>
          <p:cNvSpPr/>
          <p:nvPr/>
        </p:nvSpPr>
        <p:spPr>
          <a:xfrm>
            <a:off x="827584" y="836712"/>
            <a:ext cx="1008112" cy="914400"/>
          </a:xfrm>
          <a:prstGeom prst="rect">
            <a:avLst/>
          </a:prstGeom>
          <a:solidFill>
            <a:srgbClr val="FFCD2D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3" name="Obdĺžnik 2"/>
          <p:cNvSpPr/>
          <p:nvPr/>
        </p:nvSpPr>
        <p:spPr>
          <a:xfrm>
            <a:off x="827584" y="393305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TVRDÁ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dĺžnik 3"/>
          <p:cNvSpPr/>
          <p:nvPr/>
        </p:nvSpPr>
        <p:spPr>
          <a:xfrm>
            <a:off x="3347864" y="393305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MÄKKÁ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dĺžnik 4"/>
          <p:cNvSpPr/>
          <p:nvPr/>
        </p:nvSpPr>
        <p:spPr>
          <a:xfrm>
            <a:off x="5868144" y="393305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OBOJAKÁ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dĺžnik 5"/>
          <p:cNvSpPr/>
          <p:nvPr/>
        </p:nvSpPr>
        <p:spPr>
          <a:xfrm>
            <a:off x="827584" y="501317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PÁROVÁ </a:t>
            </a:r>
          </a:p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ZNELÁ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Obdĺžnik 6"/>
          <p:cNvSpPr/>
          <p:nvPr/>
        </p:nvSpPr>
        <p:spPr>
          <a:xfrm>
            <a:off x="3347864" y="501317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PÁROVÁ </a:t>
            </a:r>
          </a:p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NEZNELÁ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bdĺžnik 7"/>
          <p:cNvSpPr/>
          <p:nvPr/>
        </p:nvSpPr>
        <p:spPr>
          <a:xfrm>
            <a:off x="5868144" y="501317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ZNELÁ NEPÁROVÁ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18" descr="Image by FlamingText.co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908720"/>
            <a:ext cx="599583" cy="756000"/>
          </a:xfrm>
          <a:prstGeom prst="rect">
            <a:avLst/>
          </a:prstGeom>
          <a:noFill/>
        </p:spPr>
      </p:pic>
      <p:sp>
        <p:nvSpPr>
          <p:cNvPr id="10" name="Obdĺžnik 9"/>
          <p:cNvSpPr/>
          <p:nvPr/>
        </p:nvSpPr>
        <p:spPr>
          <a:xfrm>
            <a:off x="1907704" y="836712"/>
            <a:ext cx="1008112" cy="914400"/>
          </a:xfrm>
          <a:prstGeom prst="rect">
            <a:avLst/>
          </a:prstGeom>
          <a:solidFill>
            <a:srgbClr val="007000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1" name="Obdĺžnik 10"/>
          <p:cNvSpPr/>
          <p:nvPr/>
        </p:nvSpPr>
        <p:spPr>
          <a:xfrm>
            <a:off x="2987824" y="836712"/>
            <a:ext cx="1008112" cy="914400"/>
          </a:xfrm>
          <a:prstGeom prst="rect">
            <a:avLst/>
          </a:prstGeom>
          <a:solidFill>
            <a:srgbClr val="C00000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2" name="Obdĺžnik 11"/>
          <p:cNvSpPr/>
          <p:nvPr/>
        </p:nvSpPr>
        <p:spPr>
          <a:xfrm>
            <a:off x="4067944" y="836712"/>
            <a:ext cx="1008112" cy="914400"/>
          </a:xfrm>
          <a:prstGeom prst="rect">
            <a:avLst/>
          </a:prstGeom>
          <a:solidFill>
            <a:srgbClr val="3D7E95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3" name="Obdĺžnik 12"/>
          <p:cNvSpPr/>
          <p:nvPr/>
        </p:nvSpPr>
        <p:spPr>
          <a:xfrm>
            <a:off x="5148064" y="836712"/>
            <a:ext cx="1008112" cy="914400"/>
          </a:xfrm>
          <a:prstGeom prst="rect">
            <a:avLst/>
          </a:prstGeom>
          <a:solidFill>
            <a:srgbClr val="FFCD2D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4" name="Obdĺžnik 13"/>
          <p:cNvSpPr/>
          <p:nvPr/>
        </p:nvSpPr>
        <p:spPr>
          <a:xfrm>
            <a:off x="6228184" y="836712"/>
            <a:ext cx="1008112" cy="914400"/>
          </a:xfrm>
          <a:prstGeom prst="rect">
            <a:avLst/>
          </a:prstGeom>
          <a:solidFill>
            <a:srgbClr val="007000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5" name="Obdĺžnik 14"/>
          <p:cNvSpPr/>
          <p:nvPr/>
        </p:nvSpPr>
        <p:spPr>
          <a:xfrm>
            <a:off x="7308304" y="836712"/>
            <a:ext cx="1008112" cy="914400"/>
          </a:xfrm>
          <a:prstGeom prst="rect">
            <a:avLst/>
          </a:prstGeom>
          <a:solidFill>
            <a:srgbClr val="3D7E95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6" name="Obdĺžnik 15"/>
          <p:cNvSpPr/>
          <p:nvPr/>
        </p:nvSpPr>
        <p:spPr>
          <a:xfrm>
            <a:off x="827584" y="1844824"/>
            <a:ext cx="1008112" cy="914400"/>
          </a:xfrm>
          <a:prstGeom prst="rect">
            <a:avLst/>
          </a:prstGeom>
          <a:solidFill>
            <a:srgbClr val="3D7E95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7" name="Obdĺžnik 16"/>
          <p:cNvSpPr/>
          <p:nvPr/>
        </p:nvSpPr>
        <p:spPr>
          <a:xfrm>
            <a:off x="1907704" y="1844824"/>
            <a:ext cx="1008112" cy="914400"/>
          </a:xfrm>
          <a:prstGeom prst="rect">
            <a:avLst/>
          </a:prstGeom>
          <a:solidFill>
            <a:srgbClr val="C00000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8" name="Obdĺžnik 17"/>
          <p:cNvSpPr/>
          <p:nvPr/>
        </p:nvSpPr>
        <p:spPr>
          <a:xfrm>
            <a:off x="2987824" y="1844824"/>
            <a:ext cx="1008112" cy="914400"/>
          </a:xfrm>
          <a:prstGeom prst="rect">
            <a:avLst/>
          </a:prstGeom>
          <a:solidFill>
            <a:srgbClr val="3D7E95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9" name="Obdĺžnik 18"/>
          <p:cNvSpPr/>
          <p:nvPr/>
        </p:nvSpPr>
        <p:spPr>
          <a:xfrm>
            <a:off x="4067944" y="1844824"/>
            <a:ext cx="1008112" cy="914400"/>
          </a:xfrm>
          <a:prstGeom prst="rect">
            <a:avLst/>
          </a:prstGeom>
          <a:solidFill>
            <a:srgbClr val="007000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0" name="Obdĺžnik 19"/>
          <p:cNvSpPr/>
          <p:nvPr/>
        </p:nvSpPr>
        <p:spPr>
          <a:xfrm>
            <a:off x="5148064" y="1844824"/>
            <a:ext cx="1008112" cy="914400"/>
          </a:xfrm>
          <a:prstGeom prst="rect">
            <a:avLst/>
          </a:prstGeom>
          <a:solidFill>
            <a:srgbClr val="C00000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1" name="Obdĺžnik 20"/>
          <p:cNvSpPr/>
          <p:nvPr/>
        </p:nvSpPr>
        <p:spPr>
          <a:xfrm>
            <a:off x="6228184" y="1844824"/>
            <a:ext cx="1008112" cy="914400"/>
          </a:xfrm>
          <a:prstGeom prst="rect">
            <a:avLst/>
          </a:prstGeom>
          <a:solidFill>
            <a:srgbClr val="FFCD2D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2" name="Obdĺžnik 21"/>
          <p:cNvSpPr/>
          <p:nvPr/>
        </p:nvSpPr>
        <p:spPr>
          <a:xfrm>
            <a:off x="7308304" y="1844824"/>
            <a:ext cx="1008112" cy="914400"/>
          </a:xfrm>
          <a:prstGeom prst="rect">
            <a:avLst/>
          </a:prstGeom>
          <a:solidFill>
            <a:srgbClr val="C00000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3" name="Obdĺžnik 22"/>
          <p:cNvSpPr/>
          <p:nvPr/>
        </p:nvSpPr>
        <p:spPr>
          <a:xfrm>
            <a:off x="827584" y="2852936"/>
            <a:ext cx="1008112" cy="914400"/>
          </a:xfrm>
          <a:prstGeom prst="rect">
            <a:avLst/>
          </a:prstGeom>
          <a:solidFill>
            <a:srgbClr val="007000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4" name="Obdĺžnik 23"/>
          <p:cNvSpPr/>
          <p:nvPr/>
        </p:nvSpPr>
        <p:spPr>
          <a:xfrm>
            <a:off x="1907704" y="2852936"/>
            <a:ext cx="1008112" cy="914400"/>
          </a:xfrm>
          <a:prstGeom prst="rect">
            <a:avLst/>
          </a:prstGeom>
          <a:solidFill>
            <a:srgbClr val="FFCD2D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5" name="Obdĺžnik 24"/>
          <p:cNvSpPr/>
          <p:nvPr/>
        </p:nvSpPr>
        <p:spPr>
          <a:xfrm>
            <a:off x="2987824" y="2852936"/>
            <a:ext cx="1008112" cy="914400"/>
          </a:xfrm>
          <a:prstGeom prst="rect">
            <a:avLst/>
          </a:prstGeom>
          <a:solidFill>
            <a:srgbClr val="C00000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6" name="Obdĺžnik 25"/>
          <p:cNvSpPr/>
          <p:nvPr/>
        </p:nvSpPr>
        <p:spPr>
          <a:xfrm>
            <a:off x="406794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7" name="Obdĺžnik 26"/>
          <p:cNvSpPr/>
          <p:nvPr/>
        </p:nvSpPr>
        <p:spPr>
          <a:xfrm>
            <a:off x="514806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8" name="Obdĺžnik 27"/>
          <p:cNvSpPr/>
          <p:nvPr/>
        </p:nvSpPr>
        <p:spPr>
          <a:xfrm>
            <a:off x="622818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9" name="Obdĺžnik 28"/>
          <p:cNvSpPr/>
          <p:nvPr/>
        </p:nvSpPr>
        <p:spPr>
          <a:xfrm>
            <a:off x="730830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30" name="Šípka doprava 29">
            <a:hlinkClick r:id="" action="ppaction://hlinkshowjump?jump=nextslide" highlightClick="1"/>
          </p:cNvPr>
          <p:cNvSpPr/>
          <p:nvPr/>
        </p:nvSpPr>
        <p:spPr>
          <a:xfrm>
            <a:off x="8316416" y="6093296"/>
            <a:ext cx="468000" cy="504000"/>
          </a:xfrm>
          <a:prstGeom prst="rightArrow">
            <a:avLst/>
          </a:prstGeom>
          <a:solidFill>
            <a:srgbClr val="FFCD2D"/>
          </a:solidFill>
          <a:ln>
            <a:solidFill>
              <a:srgbClr val="FFCD2D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pic>
        <p:nvPicPr>
          <p:cNvPr id="31" name="Picture 20" descr="Image by FlamingText.co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23728" y="908720"/>
            <a:ext cx="573520" cy="756000"/>
          </a:xfrm>
          <a:prstGeom prst="rect">
            <a:avLst/>
          </a:prstGeom>
          <a:noFill/>
        </p:spPr>
      </p:pic>
      <p:pic>
        <p:nvPicPr>
          <p:cNvPr id="32" name="Picture 22" descr="Image by FlamingText.com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03848" y="908720"/>
            <a:ext cx="534416" cy="756000"/>
          </a:xfrm>
          <a:prstGeom prst="rect">
            <a:avLst/>
          </a:prstGeom>
          <a:noFill/>
        </p:spPr>
      </p:pic>
      <p:pic>
        <p:nvPicPr>
          <p:cNvPr id="33" name="Picture 24" descr="Image by FlamingText.com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211960" y="908720"/>
            <a:ext cx="625655" cy="756000"/>
          </a:xfrm>
          <a:prstGeom prst="rect">
            <a:avLst/>
          </a:prstGeom>
          <a:noFill/>
        </p:spPr>
      </p:pic>
      <p:pic>
        <p:nvPicPr>
          <p:cNvPr id="34" name="Picture 48" descr="Image by FlamingText.com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364088" y="908720"/>
            <a:ext cx="514864" cy="756000"/>
          </a:xfrm>
          <a:prstGeom prst="rect">
            <a:avLst/>
          </a:prstGeom>
          <a:noFill/>
        </p:spPr>
      </p:pic>
      <p:pic>
        <p:nvPicPr>
          <p:cNvPr id="35" name="Picture 52" descr="Image by FlamingText.com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444208" y="908720"/>
            <a:ext cx="593072" cy="756000"/>
          </a:xfrm>
          <a:prstGeom prst="rect">
            <a:avLst/>
          </a:prstGeom>
          <a:noFill/>
        </p:spPr>
      </p:pic>
      <p:pic>
        <p:nvPicPr>
          <p:cNvPr id="36" name="Picture 54" descr="Image by FlamingText.com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308304" y="908720"/>
            <a:ext cx="899378" cy="756000"/>
          </a:xfrm>
          <a:prstGeom prst="rect">
            <a:avLst/>
          </a:prstGeom>
          <a:noFill/>
        </p:spPr>
      </p:pic>
      <p:pic>
        <p:nvPicPr>
          <p:cNvPr id="37" name="Picture 34" descr="Image by FlamingText.com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043608" y="1916832"/>
            <a:ext cx="527895" cy="756000"/>
          </a:xfrm>
          <a:prstGeom prst="rect">
            <a:avLst/>
          </a:prstGeom>
          <a:noFill/>
        </p:spPr>
      </p:pic>
      <p:pic>
        <p:nvPicPr>
          <p:cNvPr id="38" name="Picture 32" descr="Image by FlamingText.com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123728" y="1916832"/>
            <a:ext cx="586551" cy="756000"/>
          </a:xfrm>
          <a:prstGeom prst="rect">
            <a:avLst/>
          </a:prstGeom>
          <a:noFill/>
        </p:spPr>
      </p:pic>
      <p:pic>
        <p:nvPicPr>
          <p:cNvPr id="39" name="Picture 60" descr="Image by FlamingText.com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987824" y="1916832"/>
            <a:ext cx="899378" cy="756000"/>
          </a:xfrm>
          <a:prstGeom prst="rect">
            <a:avLst/>
          </a:prstGeom>
          <a:noFill/>
        </p:spPr>
      </p:pic>
      <p:pic>
        <p:nvPicPr>
          <p:cNvPr id="40" name="Picture 50" descr="Image by FlamingText.com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4283968" y="1916832"/>
            <a:ext cx="547447" cy="756000"/>
          </a:xfrm>
          <a:prstGeom prst="rect">
            <a:avLst/>
          </a:prstGeom>
          <a:noFill/>
        </p:spPr>
      </p:pic>
      <p:pic>
        <p:nvPicPr>
          <p:cNvPr id="41" name="Picture 26" descr="Image by FlamingText.com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364088" y="1916832"/>
            <a:ext cx="514864" cy="756000"/>
          </a:xfrm>
          <a:prstGeom prst="rect">
            <a:avLst/>
          </a:prstGeom>
          <a:noFill/>
        </p:spPr>
      </p:pic>
      <p:pic>
        <p:nvPicPr>
          <p:cNvPr id="42" name="Picture 30" descr="Image by FlamingText.com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6444208" y="1916832"/>
            <a:ext cx="547447" cy="756000"/>
          </a:xfrm>
          <a:prstGeom prst="rect">
            <a:avLst/>
          </a:prstGeom>
          <a:noFill/>
        </p:spPr>
      </p:pic>
      <p:pic>
        <p:nvPicPr>
          <p:cNvPr id="43" name="Picture 46" descr="Image by FlamingText.com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524328" y="1916832"/>
            <a:ext cx="534416" cy="756000"/>
          </a:xfrm>
          <a:prstGeom prst="rect">
            <a:avLst/>
          </a:prstGeom>
          <a:noFill/>
        </p:spPr>
      </p:pic>
      <p:pic>
        <p:nvPicPr>
          <p:cNvPr id="44" name="Picture 58" descr="Image by FlamingText.com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1043608" y="2924944"/>
            <a:ext cx="514864" cy="756000"/>
          </a:xfrm>
          <a:prstGeom prst="rect">
            <a:avLst/>
          </a:prstGeom>
          <a:noFill/>
        </p:spPr>
      </p:pic>
      <p:pic>
        <p:nvPicPr>
          <p:cNvPr id="45" name="Picture 38" descr="Image by FlamingText.com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2123728" y="2924944"/>
            <a:ext cx="586551" cy="756000"/>
          </a:xfrm>
          <a:prstGeom prst="rect">
            <a:avLst/>
          </a:prstGeom>
          <a:noFill/>
        </p:spPr>
      </p:pic>
      <p:pic>
        <p:nvPicPr>
          <p:cNvPr id="46" name="Picture 28" descr="Image by FlamingText.com"/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3203848" y="2924944"/>
            <a:ext cx="547447" cy="756000"/>
          </a:xfrm>
          <a:prstGeom prst="rect">
            <a:avLst/>
          </a:prstGeom>
          <a:noFill/>
        </p:spPr>
      </p:pic>
      <p:pic>
        <p:nvPicPr>
          <p:cNvPr id="47" name="Picture 56" descr="Image by FlamingText.com"/>
          <p:cNvPicPr>
            <a:picLocks noChangeAspect="1" noChangeArrowheads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4067944" y="2924944"/>
            <a:ext cx="912415" cy="75600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D2D"/>
                                      </p:to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D2D"/>
                                      </p:to>
                                    </p:animClr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D2D"/>
                                      </p:to>
                                    </p:animClr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6" grpId="1" animBg="1"/>
      <p:bldP spid="7" grpId="0" animBg="1"/>
      <p:bldP spid="8" grpId="0" animBg="1"/>
      <p:bldP spid="8" grpId="1" animBg="1"/>
      <p:bldP spid="3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Obdĺžnik 50"/>
          <p:cNvSpPr/>
          <p:nvPr/>
        </p:nvSpPr>
        <p:spPr>
          <a:xfrm>
            <a:off x="827584" y="836712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4" name="Obdĺžnik 23"/>
          <p:cNvSpPr/>
          <p:nvPr/>
        </p:nvSpPr>
        <p:spPr>
          <a:xfrm>
            <a:off x="827584" y="393305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TVRDÁ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Obdĺžnik 24"/>
          <p:cNvSpPr/>
          <p:nvPr/>
        </p:nvSpPr>
        <p:spPr>
          <a:xfrm>
            <a:off x="3347864" y="393305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MÄKKÁ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Obdĺžnik 25"/>
          <p:cNvSpPr/>
          <p:nvPr/>
        </p:nvSpPr>
        <p:spPr>
          <a:xfrm>
            <a:off x="5868144" y="393305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OBOJAKÁ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Obdĺžnik 26"/>
          <p:cNvSpPr/>
          <p:nvPr/>
        </p:nvSpPr>
        <p:spPr>
          <a:xfrm>
            <a:off x="827584" y="501317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PÁROVÁ</a:t>
            </a:r>
          </a:p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ZNELÁ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Obdĺžnik 27"/>
          <p:cNvSpPr/>
          <p:nvPr/>
        </p:nvSpPr>
        <p:spPr>
          <a:xfrm>
            <a:off x="3347864" y="501317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PÁROVÁ NEZNELÁ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Obdĺžnik 28"/>
          <p:cNvSpPr/>
          <p:nvPr/>
        </p:nvSpPr>
        <p:spPr>
          <a:xfrm>
            <a:off x="5868144" y="501317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ZNELÁ NEPÁROVÁ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0" name="Picture 18" descr="Image by FlamingText.co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908720"/>
            <a:ext cx="599583" cy="756000"/>
          </a:xfrm>
          <a:prstGeom prst="rect">
            <a:avLst/>
          </a:prstGeom>
          <a:noFill/>
        </p:spPr>
      </p:pic>
      <p:sp>
        <p:nvSpPr>
          <p:cNvPr id="31" name="Obdĺžnik 30"/>
          <p:cNvSpPr/>
          <p:nvPr/>
        </p:nvSpPr>
        <p:spPr>
          <a:xfrm>
            <a:off x="1907704" y="836712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32" name="Obdĺžnik 31"/>
          <p:cNvSpPr/>
          <p:nvPr/>
        </p:nvSpPr>
        <p:spPr>
          <a:xfrm>
            <a:off x="2987824" y="836712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33" name="Obdĺžnik 32"/>
          <p:cNvSpPr/>
          <p:nvPr/>
        </p:nvSpPr>
        <p:spPr>
          <a:xfrm>
            <a:off x="4067944" y="836712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34" name="Obdĺžnik 33"/>
          <p:cNvSpPr/>
          <p:nvPr/>
        </p:nvSpPr>
        <p:spPr>
          <a:xfrm>
            <a:off x="5148064" y="836712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35" name="Obdĺžnik 34"/>
          <p:cNvSpPr/>
          <p:nvPr/>
        </p:nvSpPr>
        <p:spPr>
          <a:xfrm>
            <a:off x="6228184" y="836712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36" name="Obdĺžnik 35"/>
          <p:cNvSpPr/>
          <p:nvPr/>
        </p:nvSpPr>
        <p:spPr>
          <a:xfrm>
            <a:off x="7308304" y="836712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37" name="Obdĺžnik 36"/>
          <p:cNvSpPr/>
          <p:nvPr/>
        </p:nvSpPr>
        <p:spPr>
          <a:xfrm>
            <a:off x="827584" y="1844824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38" name="Obdĺžnik 37"/>
          <p:cNvSpPr/>
          <p:nvPr/>
        </p:nvSpPr>
        <p:spPr>
          <a:xfrm>
            <a:off x="1907704" y="1844824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39" name="Obdĺžnik 38"/>
          <p:cNvSpPr/>
          <p:nvPr/>
        </p:nvSpPr>
        <p:spPr>
          <a:xfrm>
            <a:off x="2987824" y="1844824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40" name="Obdĺžnik 39"/>
          <p:cNvSpPr/>
          <p:nvPr/>
        </p:nvSpPr>
        <p:spPr>
          <a:xfrm>
            <a:off x="4067944" y="1844824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41" name="Obdĺžnik 40"/>
          <p:cNvSpPr/>
          <p:nvPr/>
        </p:nvSpPr>
        <p:spPr>
          <a:xfrm>
            <a:off x="5148064" y="1844824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42" name="Obdĺžnik 41"/>
          <p:cNvSpPr/>
          <p:nvPr/>
        </p:nvSpPr>
        <p:spPr>
          <a:xfrm>
            <a:off x="6228184" y="1844824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43" name="Obdĺžnik 42"/>
          <p:cNvSpPr/>
          <p:nvPr/>
        </p:nvSpPr>
        <p:spPr>
          <a:xfrm>
            <a:off x="7308304" y="1844824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44" name="Obdĺžnik 43"/>
          <p:cNvSpPr/>
          <p:nvPr/>
        </p:nvSpPr>
        <p:spPr>
          <a:xfrm>
            <a:off x="82758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45" name="Obdĺžnik 44"/>
          <p:cNvSpPr/>
          <p:nvPr/>
        </p:nvSpPr>
        <p:spPr>
          <a:xfrm>
            <a:off x="190770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46" name="Obdĺžnik 45"/>
          <p:cNvSpPr/>
          <p:nvPr/>
        </p:nvSpPr>
        <p:spPr>
          <a:xfrm>
            <a:off x="298782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47" name="Obdĺžnik 46"/>
          <p:cNvSpPr/>
          <p:nvPr/>
        </p:nvSpPr>
        <p:spPr>
          <a:xfrm>
            <a:off x="406794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48" name="Obdĺžnik 47"/>
          <p:cNvSpPr/>
          <p:nvPr/>
        </p:nvSpPr>
        <p:spPr>
          <a:xfrm>
            <a:off x="514806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49" name="Obdĺžnik 48"/>
          <p:cNvSpPr/>
          <p:nvPr/>
        </p:nvSpPr>
        <p:spPr>
          <a:xfrm>
            <a:off x="622818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50" name="Obdĺžnik 49"/>
          <p:cNvSpPr/>
          <p:nvPr/>
        </p:nvSpPr>
        <p:spPr>
          <a:xfrm>
            <a:off x="730830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56" name="Šípka doprava 55">
            <a:hlinkClick r:id="" action="ppaction://hlinkshowjump?jump=nextslide" highlightClick="1"/>
          </p:cNvPr>
          <p:cNvSpPr/>
          <p:nvPr/>
        </p:nvSpPr>
        <p:spPr>
          <a:xfrm>
            <a:off x="8316416" y="6093296"/>
            <a:ext cx="468000" cy="504000"/>
          </a:xfrm>
          <a:prstGeom prst="rightArrow">
            <a:avLst/>
          </a:prstGeom>
          <a:solidFill>
            <a:srgbClr val="FFCD2D"/>
          </a:solidFill>
          <a:ln>
            <a:solidFill>
              <a:srgbClr val="FFCD2D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D2D"/>
                                      </p:to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D2D"/>
                                      </p:to>
                                    </p:animClr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D2D"/>
                                      </p:to>
                                    </p:animClr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25" grpId="1" animBg="1"/>
      <p:bldP spid="26" grpId="0" animBg="1"/>
      <p:bldP spid="26" grpId="1" animBg="1"/>
      <p:bldP spid="27" grpId="0" animBg="1"/>
      <p:bldP spid="27" grpId="1" animBg="1"/>
      <p:bldP spid="28" grpId="0" animBg="1"/>
      <p:bldP spid="29" grpId="0" animBg="1"/>
      <p:bldP spid="29" grpId="1" animBg="1"/>
      <p:bldP spid="56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/>
          <p:cNvSpPr/>
          <p:nvPr/>
        </p:nvSpPr>
        <p:spPr>
          <a:xfrm>
            <a:off x="827584" y="836712"/>
            <a:ext cx="1008112" cy="914400"/>
          </a:xfrm>
          <a:prstGeom prst="rect">
            <a:avLst/>
          </a:prstGeom>
          <a:solidFill>
            <a:srgbClr val="FFCD2D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3" name="Obdĺžnik 2"/>
          <p:cNvSpPr/>
          <p:nvPr/>
        </p:nvSpPr>
        <p:spPr>
          <a:xfrm>
            <a:off x="827584" y="393305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TVRDÁ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dĺžnik 3"/>
          <p:cNvSpPr/>
          <p:nvPr/>
        </p:nvSpPr>
        <p:spPr>
          <a:xfrm>
            <a:off x="3347864" y="393305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MÄKKÁ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dĺžnik 4"/>
          <p:cNvSpPr/>
          <p:nvPr/>
        </p:nvSpPr>
        <p:spPr>
          <a:xfrm>
            <a:off x="5868144" y="393305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OBOJAKÁ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dĺžnik 5"/>
          <p:cNvSpPr/>
          <p:nvPr/>
        </p:nvSpPr>
        <p:spPr>
          <a:xfrm>
            <a:off x="3347864" y="501317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PÁROVÁ </a:t>
            </a:r>
          </a:p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NEZNELÁ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Obdĺžnik 6"/>
          <p:cNvSpPr/>
          <p:nvPr/>
        </p:nvSpPr>
        <p:spPr>
          <a:xfrm>
            <a:off x="827584" y="501317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PÁROVÁ </a:t>
            </a:r>
          </a:p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ZNELÁ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bdĺžnik 7"/>
          <p:cNvSpPr/>
          <p:nvPr/>
        </p:nvSpPr>
        <p:spPr>
          <a:xfrm>
            <a:off x="5868144" y="501317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ZNELÁ NEPÁROVÁ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18" descr="Image by FlamingText.co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908720"/>
            <a:ext cx="599583" cy="756000"/>
          </a:xfrm>
          <a:prstGeom prst="rect">
            <a:avLst/>
          </a:prstGeom>
          <a:noFill/>
        </p:spPr>
      </p:pic>
      <p:sp>
        <p:nvSpPr>
          <p:cNvPr id="10" name="Obdĺžnik 9"/>
          <p:cNvSpPr/>
          <p:nvPr/>
        </p:nvSpPr>
        <p:spPr>
          <a:xfrm>
            <a:off x="1907704" y="836712"/>
            <a:ext cx="1008112" cy="914400"/>
          </a:xfrm>
          <a:prstGeom prst="rect">
            <a:avLst/>
          </a:prstGeom>
          <a:solidFill>
            <a:srgbClr val="007000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1" name="Obdĺžnik 10"/>
          <p:cNvSpPr/>
          <p:nvPr/>
        </p:nvSpPr>
        <p:spPr>
          <a:xfrm>
            <a:off x="2987824" y="836712"/>
            <a:ext cx="1008112" cy="914400"/>
          </a:xfrm>
          <a:prstGeom prst="rect">
            <a:avLst/>
          </a:prstGeom>
          <a:solidFill>
            <a:srgbClr val="C00000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2" name="Obdĺžnik 11"/>
          <p:cNvSpPr/>
          <p:nvPr/>
        </p:nvSpPr>
        <p:spPr>
          <a:xfrm>
            <a:off x="4067944" y="836712"/>
            <a:ext cx="1008112" cy="914400"/>
          </a:xfrm>
          <a:prstGeom prst="rect">
            <a:avLst/>
          </a:prstGeom>
          <a:solidFill>
            <a:srgbClr val="3D7E95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3" name="Obdĺžnik 12"/>
          <p:cNvSpPr/>
          <p:nvPr/>
        </p:nvSpPr>
        <p:spPr>
          <a:xfrm>
            <a:off x="5148064" y="836712"/>
            <a:ext cx="1008112" cy="914400"/>
          </a:xfrm>
          <a:prstGeom prst="rect">
            <a:avLst/>
          </a:prstGeom>
          <a:solidFill>
            <a:srgbClr val="FFCD2D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4" name="Obdĺžnik 13"/>
          <p:cNvSpPr/>
          <p:nvPr/>
        </p:nvSpPr>
        <p:spPr>
          <a:xfrm>
            <a:off x="6228184" y="836712"/>
            <a:ext cx="1008112" cy="914400"/>
          </a:xfrm>
          <a:prstGeom prst="rect">
            <a:avLst/>
          </a:prstGeom>
          <a:solidFill>
            <a:srgbClr val="007000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5" name="Obdĺžnik 14"/>
          <p:cNvSpPr/>
          <p:nvPr/>
        </p:nvSpPr>
        <p:spPr>
          <a:xfrm>
            <a:off x="7308304" y="836712"/>
            <a:ext cx="1008112" cy="914400"/>
          </a:xfrm>
          <a:prstGeom prst="rect">
            <a:avLst/>
          </a:prstGeom>
          <a:solidFill>
            <a:srgbClr val="3D7E95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6" name="Obdĺžnik 15"/>
          <p:cNvSpPr/>
          <p:nvPr/>
        </p:nvSpPr>
        <p:spPr>
          <a:xfrm>
            <a:off x="827584" y="1844824"/>
            <a:ext cx="1008112" cy="914400"/>
          </a:xfrm>
          <a:prstGeom prst="rect">
            <a:avLst/>
          </a:prstGeom>
          <a:solidFill>
            <a:srgbClr val="3D7E95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7" name="Obdĺžnik 16"/>
          <p:cNvSpPr/>
          <p:nvPr/>
        </p:nvSpPr>
        <p:spPr>
          <a:xfrm>
            <a:off x="1907704" y="1844824"/>
            <a:ext cx="1008112" cy="914400"/>
          </a:xfrm>
          <a:prstGeom prst="rect">
            <a:avLst/>
          </a:prstGeom>
          <a:solidFill>
            <a:srgbClr val="C00000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8" name="Obdĺžnik 17"/>
          <p:cNvSpPr/>
          <p:nvPr/>
        </p:nvSpPr>
        <p:spPr>
          <a:xfrm>
            <a:off x="2987824" y="1844824"/>
            <a:ext cx="1008112" cy="914400"/>
          </a:xfrm>
          <a:prstGeom prst="rect">
            <a:avLst/>
          </a:prstGeom>
          <a:solidFill>
            <a:srgbClr val="3D7E95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9" name="Obdĺžnik 18"/>
          <p:cNvSpPr/>
          <p:nvPr/>
        </p:nvSpPr>
        <p:spPr>
          <a:xfrm>
            <a:off x="4067944" y="1844824"/>
            <a:ext cx="1008112" cy="914400"/>
          </a:xfrm>
          <a:prstGeom prst="rect">
            <a:avLst/>
          </a:prstGeom>
          <a:solidFill>
            <a:srgbClr val="007000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0" name="Obdĺžnik 19"/>
          <p:cNvSpPr/>
          <p:nvPr/>
        </p:nvSpPr>
        <p:spPr>
          <a:xfrm>
            <a:off x="5148064" y="1844824"/>
            <a:ext cx="1008112" cy="914400"/>
          </a:xfrm>
          <a:prstGeom prst="rect">
            <a:avLst/>
          </a:prstGeom>
          <a:solidFill>
            <a:srgbClr val="C00000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1" name="Obdĺžnik 20"/>
          <p:cNvSpPr/>
          <p:nvPr/>
        </p:nvSpPr>
        <p:spPr>
          <a:xfrm>
            <a:off x="6228184" y="1844824"/>
            <a:ext cx="1008112" cy="914400"/>
          </a:xfrm>
          <a:prstGeom prst="rect">
            <a:avLst/>
          </a:prstGeom>
          <a:solidFill>
            <a:srgbClr val="FFCD2D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2" name="Obdĺžnik 21"/>
          <p:cNvSpPr/>
          <p:nvPr/>
        </p:nvSpPr>
        <p:spPr>
          <a:xfrm>
            <a:off x="7308304" y="1844824"/>
            <a:ext cx="1008112" cy="914400"/>
          </a:xfrm>
          <a:prstGeom prst="rect">
            <a:avLst/>
          </a:prstGeom>
          <a:solidFill>
            <a:srgbClr val="C00000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3" name="Obdĺžnik 22"/>
          <p:cNvSpPr/>
          <p:nvPr/>
        </p:nvSpPr>
        <p:spPr>
          <a:xfrm>
            <a:off x="827584" y="2852936"/>
            <a:ext cx="1008112" cy="914400"/>
          </a:xfrm>
          <a:prstGeom prst="rect">
            <a:avLst/>
          </a:prstGeom>
          <a:solidFill>
            <a:srgbClr val="007000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4" name="Obdĺžnik 23"/>
          <p:cNvSpPr/>
          <p:nvPr/>
        </p:nvSpPr>
        <p:spPr>
          <a:xfrm>
            <a:off x="1907704" y="2852936"/>
            <a:ext cx="1008112" cy="914400"/>
          </a:xfrm>
          <a:prstGeom prst="rect">
            <a:avLst/>
          </a:prstGeom>
          <a:solidFill>
            <a:srgbClr val="FFCD2D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5" name="Obdĺžnik 24"/>
          <p:cNvSpPr/>
          <p:nvPr/>
        </p:nvSpPr>
        <p:spPr>
          <a:xfrm>
            <a:off x="2987824" y="2852936"/>
            <a:ext cx="1008112" cy="914400"/>
          </a:xfrm>
          <a:prstGeom prst="rect">
            <a:avLst/>
          </a:prstGeom>
          <a:solidFill>
            <a:srgbClr val="C00000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6" name="Obdĺžnik 25"/>
          <p:cNvSpPr/>
          <p:nvPr/>
        </p:nvSpPr>
        <p:spPr>
          <a:xfrm>
            <a:off x="4067944" y="2852936"/>
            <a:ext cx="1008112" cy="914400"/>
          </a:xfrm>
          <a:prstGeom prst="rect">
            <a:avLst/>
          </a:prstGeom>
          <a:solidFill>
            <a:srgbClr val="FFCD2D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7" name="Obdĺžnik 26"/>
          <p:cNvSpPr/>
          <p:nvPr/>
        </p:nvSpPr>
        <p:spPr>
          <a:xfrm>
            <a:off x="514806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8" name="Obdĺžnik 27"/>
          <p:cNvSpPr/>
          <p:nvPr/>
        </p:nvSpPr>
        <p:spPr>
          <a:xfrm>
            <a:off x="622818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9" name="Obdĺžnik 28"/>
          <p:cNvSpPr/>
          <p:nvPr/>
        </p:nvSpPr>
        <p:spPr>
          <a:xfrm>
            <a:off x="730830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30" name="Šípka doprava 29">
            <a:hlinkClick r:id="" action="ppaction://hlinkshowjump?jump=nextslide" highlightClick="1"/>
          </p:cNvPr>
          <p:cNvSpPr/>
          <p:nvPr/>
        </p:nvSpPr>
        <p:spPr>
          <a:xfrm>
            <a:off x="8316416" y="6093296"/>
            <a:ext cx="468000" cy="504000"/>
          </a:xfrm>
          <a:prstGeom prst="rightArrow">
            <a:avLst/>
          </a:prstGeom>
          <a:solidFill>
            <a:srgbClr val="FFCD2D"/>
          </a:solidFill>
          <a:ln>
            <a:solidFill>
              <a:srgbClr val="FFCD2D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pic>
        <p:nvPicPr>
          <p:cNvPr id="31" name="Picture 20" descr="Image by FlamingText.co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23728" y="908720"/>
            <a:ext cx="573520" cy="756000"/>
          </a:xfrm>
          <a:prstGeom prst="rect">
            <a:avLst/>
          </a:prstGeom>
          <a:noFill/>
        </p:spPr>
      </p:pic>
      <p:pic>
        <p:nvPicPr>
          <p:cNvPr id="32" name="Picture 22" descr="Image by FlamingText.com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03848" y="908720"/>
            <a:ext cx="534416" cy="756000"/>
          </a:xfrm>
          <a:prstGeom prst="rect">
            <a:avLst/>
          </a:prstGeom>
          <a:noFill/>
        </p:spPr>
      </p:pic>
      <p:pic>
        <p:nvPicPr>
          <p:cNvPr id="33" name="Picture 24" descr="Image by FlamingText.com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211960" y="908720"/>
            <a:ext cx="625655" cy="756000"/>
          </a:xfrm>
          <a:prstGeom prst="rect">
            <a:avLst/>
          </a:prstGeom>
          <a:noFill/>
        </p:spPr>
      </p:pic>
      <p:pic>
        <p:nvPicPr>
          <p:cNvPr id="34" name="Picture 48" descr="Image by FlamingText.com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364088" y="908720"/>
            <a:ext cx="514864" cy="756000"/>
          </a:xfrm>
          <a:prstGeom prst="rect">
            <a:avLst/>
          </a:prstGeom>
          <a:noFill/>
        </p:spPr>
      </p:pic>
      <p:pic>
        <p:nvPicPr>
          <p:cNvPr id="35" name="Picture 52" descr="Image by FlamingText.com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444208" y="908720"/>
            <a:ext cx="593072" cy="756000"/>
          </a:xfrm>
          <a:prstGeom prst="rect">
            <a:avLst/>
          </a:prstGeom>
          <a:noFill/>
        </p:spPr>
      </p:pic>
      <p:pic>
        <p:nvPicPr>
          <p:cNvPr id="36" name="Picture 54" descr="Image by FlamingText.com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308304" y="908720"/>
            <a:ext cx="899378" cy="756000"/>
          </a:xfrm>
          <a:prstGeom prst="rect">
            <a:avLst/>
          </a:prstGeom>
          <a:noFill/>
        </p:spPr>
      </p:pic>
      <p:pic>
        <p:nvPicPr>
          <p:cNvPr id="37" name="Picture 34" descr="Image by FlamingText.com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043608" y="1916832"/>
            <a:ext cx="527895" cy="756000"/>
          </a:xfrm>
          <a:prstGeom prst="rect">
            <a:avLst/>
          </a:prstGeom>
          <a:noFill/>
        </p:spPr>
      </p:pic>
      <p:pic>
        <p:nvPicPr>
          <p:cNvPr id="38" name="Picture 32" descr="Image by FlamingText.com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123728" y="1916832"/>
            <a:ext cx="586551" cy="756000"/>
          </a:xfrm>
          <a:prstGeom prst="rect">
            <a:avLst/>
          </a:prstGeom>
          <a:noFill/>
        </p:spPr>
      </p:pic>
      <p:pic>
        <p:nvPicPr>
          <p:cNvPr id="39" name="Picture 60" descr="Image by FlamingText.com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987824" y="1916832"/>
            <a:ext cx="899378" cy="756000"/>
          </a:xfrm>
          <a:prstGeom prst="rect">
            <a:avLst/>
          </a:prstGeom>
          <a:noFill/>
        </p:spPr>
      </p:pic>
      <p:pic>
        <p:nvPicPr>
          <p:cNvPr id="40" name="Picture 50" descr="Image by FlamingText.com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4283968" y="1916832"/>
            <a:ext cx="547447" cy="756000"/>
          </a:xfrm>
          <a:prstGeom prst="rect">
            <a:avLst/>
          </a:prstGeom>
          <a:noFill/>
        </p:spPr>
      </p:pic>
      <p:pic>
        <p:nvPicPr>
          <p:cNvPr id="41" name="Picture 26" descr="Image by FlamingText.com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364088" y="1916832"/>
            <a:ext cx="514864" cy="756000"/>
          </a:xfrm>
          <a:prstGeom prst="rect">
            <a:avLst/>
          </a:prstGeom>
          <a:noFill/>
        </p:spPr>
      </p:pic>
      <p:pic>
        <p:nvPicPr>
          <p:cNvPr id="42" name="Picture 30" descr="Image by FlamingText.com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6444208" y="1916832"/>
            <a:ext cx="547447" cy="756000"/>
          </a:xfrm>
          <a:prstGeom prst="rect">
            <a:avLst/>
          </a:prstGeom>
          <a:noFill/>
        </p:spPr>
      </p:pic>
      <p:pic>
        <p:nvPicPr>
          <p:cNvPr id="43" name="Picture 46" descr="Image by FlamingText.com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524328" y="1916832"/>
            <a:ext cx="534416" cy="756000"/>
          </a:xfrm>
          <a:prstGeom prst="rect">
            <a:avLst/>
          </a:prstGeom>
          <a:noFill/>
        </p:spPr>
      </p:pic>
      <p:pic>
        <p:nvPicPr>
          <p:cNvPr id="44" name="Picture 58" descr="Image by FlamingText.com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1043608" y="2924944"/>
            <a:ext cx="514864" cy="756000"/>
          </a:xfrm>
          <a:prstGeom prst="rect">
            <a:avLst/>
          </a:prstGeom>
          <a:noFill/>
        </p:spPr>
      </p:pic>
      <p:pic>
        <p:nvPicPr>
          <p:cNvPr id="45" name="Picture 38" descr="Image by FlamingText.com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2123728" y="2924944"/>
            <a:ext cx="586551" cy="756000"/>
          </a:xfrm>
          <a:prstGeom prst="rect">
            <a:avLst/>
          </a:prstGeom>
          <a:noFill/>
        </p:spPr>
      </p:pic>
      <p:pic>
        <p:nvPicPr>
          <p:cNvPr id="46" name="Picture 28" descr="Image by FlamingText.com"/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3203848" y="2924944"/>
            <a:ext cx="547447" cy="756000"/>
          </a:xfrm>
          <a:prstGeom prst="rect">
            <a:avLst/>
          </a:prstGeom>
          <a:noFill/>
        </p:spPr>
      </p:pic>
      <p:pic>
        <p:nvPicPr>
          <p:cNvPr id="47" name="Picture 56" descr="Image by FlamingText.com"/>
          <p:cNvPicPr>
            <a:picLocks noChangeAspect="1" noChangeArrowheads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4067944" y="2924944"/>
            <a:ext cx="912415" cy="756000"/>
          </a:xfrm>
          <a:prstGeom prst="rect">
            <a:avLst/>
          </a:prstGeom>
          <a:noFill/>
        </p:spPr>
      </p:pic>
      <p:pic>
        <p:nvPicPr>
          <p:cNvPr id="48" name="Picture 36" descr="Image by FlamingText.com"/>
          <p:cNvPicPr>
            <a:picLocks noChangeAspect="1" noChangeArrowheads="1"/>
          </p:cNvPicPr>
          <p:nvPr/>
        </p:nvPicPr>
        <p:blipFill>
          <a:blip r:embed="rId20" cstate="print"/>
          <a:srcRect/>
          <a:stretch>
            <a:fillRect/>
          </a:stretch>
        </p:blipFill>
        <p:spPr bwMode="auto">
          <a:xfrm>
            <a:off x="5364088" y="2924944"/>
            <a:ext cx="586551" cy="75600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D2D"/>
                                      </p:to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D2D"/>
                                      </p:to>
                                    </p:animClr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F89A3"/>
                                      </p:to>
                                    </p:animClr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6" grpId="1" animBg="1"/>
      <p:bldP spid="7" grpId="0" animBg="1"/>
      <p:bldP spid="8" grpId="0" animBg="1"/>
      <p:bldP spid="8" grpId="1" animBg="1"/>
      <p:bldP spid="3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/>
          <p:cNvSpPr/>
          <p:nvPr/>
        </p:nvSpPr>
        <p:spPr>
          <a:xfrm>
            <a:off x="827584" y="836712"/>
            <a:ext cx="1008112" cy="914400"/>
          </a:xfrm>
          <a:prstGeom prst="rect">
            <a:avLst/>
          </a:prstGeom>
          <a:solidFill>
            <a:srgbClr val="FFCD2D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3" name="Obdĺžnik 2"/>
          <p:cNvSpPr/>
          <p:nvPr/>
        </p:nvSpPr>
        <p:spPr>
          <a:xfrm>
            <a:off x="827584" y="393305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TVRDÁ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dĺžnik 3"/>
          <p:cNvSpPr/>
          <p:nvPr/>
        </p:nvSpPr>
        <p:spPr>
          <a:xfrm>
            <a:off x="3347864" y="393305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MÄKKÁ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dĺžnik 4"/>
          <p:cNvSpPr/>
          <p:nvPr/>
        </p:nvSpPr>
        <p:spPr>
          <a:xfrm>
            <a:off x="5868144" y="393305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OBOJAKÁ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dĺžnik 5"/>
          <p:cNvSpPr/>
          <p:nvPr/>
        </p:nvSpPr>
        <p:spPr>
          <a:xfrm>
            <a:off x="3347864" y="501317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PÁROVÁ </a:t>
            </a:r>
          </a:p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NEZNELÁ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Obdĺžnik 6"/>
          <p:cNvSpPr/>
          <p:nvPr/>
        </p:nvSpPr>
        <p:spPr>
          <a:xfrm>
            <a:off x="5868144" y="501317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ZNELÁ NEPÁROVÁ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bdĺžnik 7"/>
          <p:cNvSpPr/>
          <p:nvPr/>
        </p:nvSpPr>
        <p:spPr>
          <a:xfrm>
            <a:off x="827584" y="501317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PÁROVÁ </a:t>
            </a:r>
          </a:p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ZNELÁ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18" descr="Image by FlamingText.co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908720"/>
            <a:ext cx="599583" cy="756000"/>
          </a:xfrm>
          <a:prstGeom prst="rect">
            <a:avLst/>
          </a:prstGeom>
          <a:noFill/>
        </p:spPr>
      </p:pic>
      <p:sp>
        <p:nvSpPr>
          <p:cNvPr id="10" name="Obdĺžnik 9"/>
          <p:cNvSpPr/>
          <p:nvPr/>
        </p:nvSpPr>
        <p:spPr>
          <a:xfrm>
            <a:off x="1907704" y="836712"/>
            <a:ext cx="1008112" cy="914400"/>
          </a:xfrm>
          <a:prstGeom prst="rect">
            <a:avLst/>
          </a:prstGeom>
          <a:solidFill>
            <a:srgbClr val="007000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1" name="Obdĺžnik 10"/>
          <p:cNvSpPr/>
          <p:nvPr/>
        </p:nvSpPr>
        <p:spPr>
          <a:xfrm>
            <a:off x="2987824" y="836712"/>
            <a:ext cx="1008112" cy="914400"/>
          </a:xfrm>
          <a:prstGeom prst="rect">
            <a:avLst/>
          </a:prstGeom>
          <a:solidFill>
            <a:srgbClr val="C00000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2" name="Obdĺžnik 11"/>
          <p:cNvSpPr/>
          <p:nvPr/>
        </p:nvSpPr>
        <p:spPr>
          <a:xfrm>
            <a:off x="4067944" y="836712"/>
            <a:ext cx="1008112" cy="914400"/>
          </a:xfrm>
          <a:prstGeom prst="rect">
            <a:avLst/>
          </a:prstGeom>
          <a:solidFill>
            <a:srgbClr val="3D7E95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3" name="Obdĺžnik 12"/>
          <p:cNvSpPr/>
          <p:nvPr/>
        </p:nvSpPr>
        <p:spPr>
          <a:xfrm>
            <a:off x="5148064" y="836712"/>
            <a:ext cx="1008112" cy="914400"/>
          </a:xfrm>
          <a:prstGeom prst="rect">
            <a:avLst/>
          </a:prstGeom>
          <a:solidFill>
            <a:srgbClr val="FFCD2D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4" name="Obdĺžnik 13"/>
          <p:cNvSpPr/>
          <p:nvPr/>
        </p:nvSpPr>
        <p:spPr>
          <a:xfrm>
            <a:off x="6228184" y="836712"/>
            <a:ext cx="1008112" cy="914400"/>
          </a:xfrm>
          <a:prstGeom prst="rect">
            <a:avLst/>
          </a:prstGeom>
          <a:solidFill>
            <a:srgbClr val="007000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5" name="Obdĺžnik 14"/>
          <p:cNvSpPr/>
          <p:nvPr/>
        </p:nvSpPr>
        <p:spPr>
          <a:xfrm>
            <a:off x="7308304" y="836712"/>
            <a:ext cx="1008112" cy="914400"/>
          </a:xfrm>
          <a:prstGeom prst="rect">
            <a:avLst/>
          </a:prstGeom>
          <a:solidFill>
            <a:srgbClr val="3D7E95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6" name="Obdĺžnik 15"/>
          <p:cNvSpPr/>
          <p:nvPr/>
        </p:nvSpPr>
        <p:spPr>
          <a:xfrm>
            <a:off x="827584" y="1844824"/>
            <a:ext cx="1008112" cy="914400"/>
          </a:xfrm>
          <a:prstGeom prst="rect">
            <a:avLst/>
          </a:prstGeom>
          <a:solidFill>
            <a:srgbClr val="3D7E95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7" name="Obdĺžnik 16"/>
          <p:cNvSpPr/>
          <p:nvPr/>
        </p:nvSpPr>
        <p:spPr>
          <a:xfrm>
            <a:off x="1907704" y="1844824"/>
            <a:ext cx="1008112" cy="914400"/>
          </a:xfrm>
          <a:prstGeom prst="rect">
            <a:avLst/>
          </a:prstGeom>
          <a:solidFill>
            <a:srgbClr val="C00000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8" name="Obdĺžnik 17"/>
          <p:cNvSpPr/>
          <p:nvPr/>
        </p:nvSpPr>
        <p:spPr>
          <a:xfrm>
            <a:off x="2987824" y="1844824"/>
            <a:ext cx="1008112" cy="914400"/>
          </a:xfrm>
          <a:prstGeom prst="rect">
            <a:avLst/>
          </a:prstGeom>
          <a:solidFill>
            <a:srgbClr val="3D7E95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9" name="Obdĺžnik 18"/>
          <p:cNvSpPr/>
          <p:nvPr/>
        </p:nvSpPr>
        <p:spPr>
          <a:xfrm>
            <a:off x="4067944" y="1844824"/>
            <a:ext cx="1008112" cy="914400"/>
          </a:xfrm>
          <a:prstGeom prst="rect">
            <a:avLst/>
          </a:prstGeom>
          <a:solidFill>
            <a:srgbClr val="007000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0" name="Obdĺžnik 19"/>
          <p:cNvSpPr/>
          <p:nvPr/>
        </p:nvSpPr>
        <p:spPr>
          <a:xfrm>
            <a:off x="5148064" y="1844824"/>
            <a:ext cx="1008112" cy="914400"/>
          </a:xfrm>
          <a:prstGeom prst="rect">
            <a:avLst/>
          </a:prstGeom>
          <a:solidFill>
            <a:srgbClr val="C00000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1" name="Obdĺžnik 20"/>
          <p:cNvSpPr/>
          <p:nvPr/>
        </p:nvSpPr>
        <p:spPr>
          <a:xfrm>
            <a:off x="6228184" y="1844824"/>
            <a:ext cx="1008112" cy="914400"/>
          </a:xfrm>
          <a:prstGeom prst="rect">
            <a:avLst/>
          </a:prstGeom>
          <a:solidFill>
            <a:srgbClr val="FFCD2D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2" name="Obdĺžnik 21"/>
          <p:cNvSpPr/>
          <p:nvPr/>
        </p:nvSpPr>
        <p:spPr>
          <a:xfrm>
            <a:off x="7308304" y="1844824"/>
            <a:ext cx="1008112" cy="914400"/>
          </a:xfrm>
          <a:prstGeom prst="rect">
            <a:avLst/>
          </a:prstGeom>
          <a:solidFill>
            <a:srgbClr val="C00000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3" name="Obdĺžnik 22"/>
          <p:cNvSpPr/>
          <p:nvPr/>
        </p:nvSpPr>
        <p:spPr>
          <a:xfrm>
            <a:off x="827584" y="2852936"/>
            <a:ext cx="1008112" cy="914400"/>
          </a:xfrm>
          <a:prstGeom prst="rect">
            <a:avLst/>
          </a:prstGeom>
          <a:solidFill>
            <a:srgbClr val="007000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4" name="Obdĺžnik 23"/>
          <p:cNvSpPr/>
          <p:nvPr/>
        </p:nvSpPr>
        <p:spPr>
          <a:xfrm>
            <a:off x="1907704" y="2852936"/>
            <a:ext cx="1008112" cy="914400"/>
          </a:xfrm>
          <a:prstGeom prst="rect">
            <a:avLst/>
          </a:prstGeom>
          <a:solidFill>
            <a:srgbClr val="FFCD2D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5" name="Obdĺžnik 24"/>
          <p:cNvSpPr/>
          <p:nvPr/>
        </p:nvSpPr>
        <p:spPr>
          <a:xfrm>
            <a:off x="2987824" y="2852936"/>
            <a:ext cx="1008112" cy="914400"/>
          </a:xfrm>
          <a:prstGeom prst="rect">
            <a:avLst/>
          </a:prstGeom>
          <a:solidFill>
            <a:srgbClr val="C00000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6" name="Obdĺžnik 25"/>
          <p:cNvSpPr/>
          <p:nvPr/>
        </p:nvSpPr>
        <p:spPr>
          <a:xfrm>
            <a:off x="4067944" y="2852936"/>
            <a:ext cx="1008112" cy="914400"/>
          </a:xfrm>
          <a:prstGeom prst="rect">
            <a:avLst/>
          </a:prstGeom>
          <a:solidFill>
            <a:srgbClr val="FFCD2D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7" name="Obdĺžnik 26"/>
          <p:cNvSpPr/>
          <p:nvPr/>
        </p:nvSpPr>
        <p:spPr>
          <a:xfrm>
            <a:off x="5148064" y="2852936"/>
            <a:ext cx="1008112" cy="914400"/>
          </a:xfrm>
          <a:prstGeom prst="rect">
            <a:avLst/>
          </a:prstGeom>
          <a:solidFill>
            <a:srgbClr val="3D7E95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8" name="Obdĺžnik 27"/>
          <p:cNvSpPr/>
          <p:nvPr/>
        </p:nvSpPr>
        <p:spPr>
          <a:xfrm>
            <a:off x="622818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9" name="Obdĺžnik 28"/>
          <p:cNvSpPr/>
          <p:nvPr/>
        </p:nvSpPr>
        <p:spPr>
          <a:xfrm>
            <a:off x="730830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30" name="Šípka doprava 29">
            <a:hlinkClick r:id="" action="ppaction://hlinkshowjump?jump=nextslide" highlightClick="1"/>
          </p:cNvPr>
          <p:cNvSpPr/>
          <p:nvPr/>
        </p:nvSpPr>
        <p:spPr>
          <a:xfrm>
            <a:off x="8316416" y="6093296"/>
            <a:ext cx="468000" cy="504000"/>
          </a:xfrm>
          <a:prstGeom prst="rightArrow">
            <a:avLst/>
          </a:prstGeom>
          <a:solidFill>
            <a:srgbClr val="FFCD2D"/>
          </a:solidFill>
          <a:ln>
            <a:solidFill>
              <a:srgbClr val="FFCD2D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pic>
        <p:nvPicPr>
          <p:cNvPr id="31" name="Picture 20" descr="Image by FlamingText.co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23728" y="908720"/>
            <a:ext cx="573520" cy="756000"/>
          </a:xfrm>
          <a:prstGeom prst="rect">
            <a:avLst/>
          </a:prstGeom>
          <a:noFill/>
        </p:spPr>
      </p:pic>
      <p:pic>
        <p:nvPicPr>
          <p:cNvPr id="32" name="Picture 22" descr="Image by FlamingText.com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03848" y="908720"/>
            <a:ext cx="534416" cy="756000"/>
          </a:xfrm>
          <a:prstGeom prst="rect">
            <a:avLst/>
          </a:prstGeom>
          <a:noFill/>
        </p:spPr>
      </p:pic>
      <p:pic>
        <p:nvPicPr>
          <p:cNvPr id="33" name="Picture 24" descr="Image by FlamingText.com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211960" y="908720"/>
            <a:ext cx="625655" cy="756000"/>
          </a:xfrm>
          <a:prstGeom prst="rect">
            <a:avLst/>
          </a:prstGeom>
          <a:noFill/>
        </p:spPr>
      </p:pic>
      <p:pic>
        <p:nvPicPr>
          <p:cNvPr id="34" name="Picture 48" descr="Image by FlamingText.com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364088" y="908720"/>
            <a:ext cx="514864" cy="756000"/>
          </a:xfrm>
          <a:prstGeom prst="rect">
            <a:avLst/>
          </a:prstGeom>
          <a:noFill/>
        </p:spPr>
      </p:pic>
      <p:pic>
        <p:nvPicPr>
          <p:cNvPr id="35" name="Picture 52" descr="Image by FlamingText.com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444208" y="908720"/>
            <a:ext cx="593072" cy="756000"/>
          </a:xfrm>
          <a:prstGeom prst="rect">
            <a:avLst/>
          </a:prstGeom>
          <a:noFill/>
        </p:spPr>
      </p:pic>
      <p:pic>
        <p:nvPicPr>
          <p:cNvPr id="36" name="Picture 54" descr="Image by FlamingText.com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308304" y="908720"/>
            <a:ext cx="899378" cy="756000"/>
          </a:xfrm>
          <a:prstGeom prst="rect">
            <a:avLst/>
          </a:prstGeom>
          <a:noFill/>
        </p:spPr>
      </p:pic>
      <p:pic>
        <p:nvPicPr>
          <p:cNvPr id="37" name="Picture 34" descr="Image by FlamingText.com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043608" y="1916832"/>
            <a:ext cx="527895" cy="756000"/>
          </a:xfrm>
          <a:prstGeom prst="rect">
            <a:avLst/>
          </a:prstGeom>
          <a:noFill/>
        </p:spPr>
      </p:pic>
      <p:pic>
        <p:nvPicPr>
          <p:cNvPr id="38" name="Picture 32" descr="Image by FlamingText.com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123728" y="1916832"/>
            <a:ext cx="586551" cy="756000"/>
          </a:xfrm>
          <a:prstGeom prst="rect">
            <a:avLst/>
          </a:prstGeom>
          <a:noFill/>
        </p:spPr>
      </p:pic>
      <p:pic>
        <p:nvPicPr>
          <p:cNvPr id="39" name="Picture 60" descr="Image by FlamingText.com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987824" y="1916832"/>
            <a:ext cx="899378" cy="756000"/>
          </a:xfrm>
          <a:prstGeom prst="rect">
            <a:avLst/>
          </a:prstGeom>
          <a:noFill/>
        </p:spPr>
      </p:pic>
      <p:pic>
        <p:nvPicPr>
          <p:cNvPr id="40" name="Picture 50" descr="Image by FlamingText.com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4283968" y="1916832"/>
            <a:ext cx="547447" cy="756000"/>
          </a:xfrm>
          <a:prstGeom prst="rect">
            <a:avLst/>
          </a:prstGeom>
          <a:noFill/>
        </p:spPr>
      </p:pic>
      <p:pic>
        <p:nvPicPr>
          <p:cNvPr id="41" name="Picture 26" descr="Image by FlamingText.com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364088" y="1916832"/>
            <a:ext cx="514864" cy="756000"/>
          </a:xfrm>
          <a:prstGeom prst="rect">
            <a:avLst/>
          </a:prstGeom>
          <a:noFill/>
        </p:spPr>
      </p:pic>
      <p:pic>
        <p:nvPicPr>
          <p:cNvPr id="42" name="Picture 30" descr="Image by FlamingText.com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6444208" y="1916832"/>
            <a:ext cx="547447" cy="756000"/>
          </a:xfrm>
          <a:prstGeom prst="rect">
            <a:avLst/>
          </a:prstGeom>
          <a:noFill/>
        </p:spPr>
      </p:pic>
      <p:pic>
        <p:nvPicPr>
          <p:cNvPr id="43" name="Picture 46" descr="Image by FlamingText.com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524328" y="1916832"/>
            <a:ext cx="534416" cy="756000"/>
          </a:xfrm>
          <a:prstGeom prst="rect">
            <a:avLst/>
          </a:prstGeom>
          <a:noFill/>
        </p:spPr>
      </p:pic>
      <p:pic>
        <p:nvPicPr>
          <p:cNvPr id="44" name="Picture 58" descr="Image by FlamingText.com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1043608" y="2924944"/>
            <a:ext cx="514864" cy="756000"/>
          </a:xfrm>
          <a:prstGeom prst="rect">
            <a:avLst/>
          </a:prstGeom>
          <a:noFill/>
        </p:spPr>
      </p:pic>
      <p:pic>
        <p:nvPicPr>
          <p:cNvPr id="45" name="Picture 38" descr="Image by FlamingText.com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2123728" y="2924944"/>
            <a:ext cx="586551" cy="756000"/>
          </a:xfrm>
          <a:prstGeom prst="rect">
            <a:avLst/>
          </a:prstGeom>
          <a:noFill/>
        </p:spPr>
      </p:pic>
      <p:pic>
        <p:nvPicPr>
          <p:cNvPr id="46" name="Picture 28" descr="Image by FlamingText.com"/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3203848" y="2924944"/>
            <a:ext cx="547447" cy="756000"/>
          </a:xfrm>
          <a:prstGeom prst="rect">
            <a:avLst/>
          </a:prstGeom>
          <a:noFill/>
        </p:spPr>
      </p:pic>
      <p:pic>
        <p:nvPicPr>
          <p:cNvPr id="47" name="Picture 56" descr="Image by FlamingText.com"/>
          <p:cNvPicPr>
            <a:picLocks noChangeAspect="1" noChangeArrowheads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4067944" y="2924944"/>
            <a:ext cx="912415" cy="756000"/>
          </a:xfrm>
          <a:prstGeom prst="rect">
            <a:avLst/>
          </a:prstGeom>
          <a:noFill/>
        </p:spPr>
      </p:pic>
      <p:pic>
        <p:nvPicPr>
          <p:cNvPr id="48" name="Picture 36" descr="Image by FlamingText.com"/>
          <p:cNvPicPr>
            <a:picLocks noChangeAspect="1" noChangeArrowheads="1"/>
          </p:cNvPicPr>
          <p:nvPr/>
        </p:nvPicPr>
        <p:blipFill>
          <a:blip r:embed="rId20" cstate="print"/>
          <a:srcRect/>
          <a:stretch>
            <a:fillRect/>
          </a:stretch>
        </p:blipFill>
        <p:spPr bwMode="auto">
          <a:xfrm>
            <a:off x="5364088" y="2924944"/>
            <a:ext cx="586551" cy="756000"/>
          </a:xfrm>
          <a:prstGeom prst="rect">
            <a:avLst/>
          </a:prstGeom>
          <a:noFill/>
        </p:spPr>
      </p:pic>
      <p:pic>
        <p:nvPicPr>
          <p:cNvPr id="49" name="Picture 44" descr="Image by FlamingText.com"/>
          <p:cNvPicPr>
            <a:picLocks noChangeAspect="1" noChangeArrowheads="1"/>
          </p:cNvPicPr>
          <p:nvPr/>
        </p:nvPicPr>
        <p:blipFill>
          <a:blip r:embed="rId21" cstate="print"/>
          <a:srcRect/>
          <a:stretch>
            <a:fillRect/>
          </a:stretch>
        </p:blipFill>
        <p:spPr bwMode="auto">
          <a:xfrm>
            <a:off x="6444208" y="2924944"/>
            <a:ext cx="599583" cy="75600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D2D"/>
                                      </p:to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D2D"/>
                                      </p:to>
                                    </p:animClr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7000"/>
                                      </p:to>
                                    </p:animClr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6" grpId="1" animBg="1"/>
      <p:bldP spid="7" grpId="0" animBg="1"/>
      <p:bldP spid="8" grpId="0" animBg="1"/>
      <p:bldP spid="8" grpId="1" animBg="1"/>
      <p:bldP spid="30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/>
          <p:cNvSpPr/>
          <p:nvPr/>
        </p:nvSpPr>
        <p:spPr>
          <a:xfrm>
            <a:off x="827584" y="836712"/>
            <a:ext cx="1008112" cy="914400"/>
          </a:xfrm>
          <a:prstGeom prst="rect">
            <a:avLst/>
          </a:prstGeom>
          <a:solidFill>
            <a:srgbClr val="FFCD2D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3" name="Obdĺžnik 2"/>
          <p:cNvSpPr/>
          <p:nvPr/>
        </p:nvSpPr>
        <p:spPr>
          <a:xfrm>
            <a:off x="1907704" y="836712"/>
            <a:ext cx="1008112" cy="914400"/>
          </a:xfrm>
          <a:prstGeom prst="rect">
            <a:avLst/>
          </a:prstGeom>
          <a:solidFill>
            <a:srgbClr val="007000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4" name="Obdĺžnik 3"/>
          <p:cNvSpPr/>
          <p:nvPr/>
        </p:nvSpPr>
        <p:spPr>
          <a:xfrm>
            <a:off x="2987824" y="836712"/>
            <a:ext cx="1008112" cy="914400"/>
          </a:xfrm>
          <a:prstGeom prst="rect">
            <a:avLst/>
          </a:prstGeom>
          <a:solidFill>
            <a:srgbClr val="C00000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5" name="Obdĺžnik 4"/>
          <p:cNvSpPr/>
          <p:nvPr/>
        </p:nvSpPr>
        <p:spPr>
          <a:xfrm>
            <a:off x="4067944" y="836712"/>
            <a:ext cx="1008112" cy="914400"/>
          </a:xfrm>
          <a:prstGeom prst="rect">
            <a:avLst/>
          </a:prstGeom>
          <a:solidFill>
            <a:srgbClr val="3D7E95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6" name="Obdĺžnik 5"/>
          <p:cNvSpPr/>
          <p:nvPr/>
        </p:nvSpPr>
        <p:spPr>
          <a:xfrm>
            <a:off x="5148064" y="836712"/>
            <a:ext cx="1008112" cy="914400"/>
          </a:xfrm>
          <a:prstGeom prst="rect">
            <a:avLst/>
          </a:prstGeom>
          <a:solidFill>
            <a:srgbClr val="FFCD2D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7" name="Obdĺžnik 6"/>
          <p:cNvSpPr/>
          <p:nvPr/>
        </p:nvSpPr>
        <p:spPr>
          <a:xfrm>
            <a:off x="6228184" y="836712"/>
            <a:ext cx="1008112" cy="914400"/>
          </a:xfrm>
          <a:prstGeom prst="rect">
            <a:avLst/>
          </a:prstGeom>
          <a:solidFill>
            <a:srgbClr val="007000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9" name="Obdĺžnik 8"/>
          <p:cNvSpPr/>
          <p:nvPr/>
        </p:nvSpPr>
        <p:spPr>
          <a:xfrm>
            <a:off x="7308304" y="836712"/>
            <a:ext cx="1008112" cy="914400"/>
          </a:xfrm>
          <a:prstGeom prst="rect">
            <a:avLst/>
          </a:prstGeom>
          <a:solidFill>
            <a:srgbClr val="3D7E95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0" name="Obdĺžnik 9"/>
          <p:cNvSpPr/>
          <p:nvPr/>
        </p:nvSpPr>
        <p:spPr>
          <a:xfrm>
            <a:off x="827584" y="1844824"/>
            <a:ext cx="1008112" cy="914400"/>
          </a:xfrm>
          <a:prstGeom prst="rect">
            <a:avLst/>
          </a:prstGeom>
          <a:solidFill>
            <a:srgbClr val="3D7E95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1" name="Obdĺžnik 10"/>
          <p:cNvSpPr/>
          <p:nvPr/>
        </p:nvSpPr>
        <p:spPr>
          <a:xfrm>
            <a:off x="1907704" y="1844824"/>
            <a:ext cx="1008112" cy="914400"/>
          </a:xfrm>
          <a:prstGeom prst="rect">
            <a:avLst/>
          </a:prstGeom>
          <a:solidFill>
            <a:srgbClr val="C00000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2" name="Obdĺžnik 11"/>
          <p:cNvSpPr/>
          <p:nvPr/>
        </p:nvSpPr>
        <p:spPr>
          <a:xfrm>
            <a:off x="2987824" y="1844824"/>
            <a:ext cx="1008112" cy="914400"/>
          </a:xfrm>
          <a:prstGeom prst="rect">
            <a:avLst/>
          </a:prstGeom>
          <a:solidFill>
            <a:srgbClr val="3D7E95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3" name="Obdĺžnik 12"/>
          <p:cNvSpPr/>
          <p:nvPr/>
        </p:nvSpPr>
        <p:spPr>
          <a:xfrm>
            <a:off x="4067944" y="1844824"/>
            <a:ext cx="1008112" cy="914400"/>
          </a:xfrm>
          <a:prstGeom prst="rect">
            <a:avLst/>
          </a:prstGeom>
          <a:solidFill>
            <a:srgbClr val="007000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4" name="Obdĺžnik 13"/>
          <p:cNvSpPr/>
          <p:nvPr/>
        </p:nvSpPr>
        <p:spPr>
          <a:xfrm>
            <a:off x="5148064" y="1844824"/>
            <a:ext cx="1008112" cy="914400"/>
          </a:xfrm>
          <a:prstGeom prst="rect">
            <a:avLst/>
          </a:prstGeom>
          <a:solidFill>
            <a:srgbClr val="C00000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5" name="Obdĺžnik 14"/>
          <p:cNvSpPr/>
          <p:nvPr/>
        </p:nvSpPr>
        <p:spPr>
          <a:xfrm>
            <a:off x="6228184" y="1844824"/>
            <a:ext cx="1008112" cy="914400"/>
          </a:xfrm>
          <a:prstGeom prst="rect">
            <a:avLst/>
          </a:prstGeom>
          <a:solidFill>
            <a:srgbClr val="FFCD2D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6" name="Obdĺžnik 15"/>
          <p:cNvSpPr/>
          <p:nvPr/>
        </p:nvSpPr>
        <p:spPr>
          <a:xfrm>
            <a:off x="7308304" y="1844824"/>
            <a:ext cx="1008112" cy="914400"/>
          </a:xfrm>
          <a:prstGeom prst="rect">
            <a:avLst/>
          </a:prstGeom>
          <a:solidFill>
            <a:srgbClr val="C00000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7" name="Obdĺžnik 16"/>
          <p:cNvSpPr/>
          <p:nvPr/>
        </p:nvSpPr>
        <p:spPr>
          <a:xfrm>
            <a:off x="827584" y="2852936"/>
            <a:ext cx="1008112" cy="914400"/>
          </a:xfrm>
          <a:prstGeom prst="rect">
            <a:avLst/>
          </a:prstGeom>
          <a:solidFill>
            <a:srgbClr val="007000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8" name="Obdĺžnik 17"/>
          <p:cNvSpPr/>
          <p:nvPr/>
        </p:nvSpPr>
        <p:spPr>
          <a:xfrm>
            <a:off x="1907704" y="2852936"/>
            <a:ext cx="1008112" cy="914400"/>
          </a:xfrm>
          <a:prstGeom prst="rect">
            <a:avLst/>
          </a:prstGeom>
          <a:solidFill>
            <a:srgbClr val="FFCD2D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9" name="Obdĺžnik 18"/>
          <p:cNvSpPr/>
          <p:nvPr/>
        </p:nvSpPr>
        <p:spPr>
          <a:xfrm>
            <a:off x="2987824" y="2852936"/>
            <a:ext cx="1008112" cy="914400"/>
          </a:xfrm>
          <a:prstGeom prst="rect">
            <a:avLst/>
          </a:prstGeom>
          <a:solidFill>
            <a:srgbClr val="C00000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0" name="Obdĺžnik 19"/>
          <p:cNvSpPr/>
          <p:nvPr/>
        </p:nvSpPr>
        <p:spPr>
          <a:xfrm>
            <a:off x="4067944" y="2852936"/>
            <a:ext cx="1008112" cy="914400"/>
          </a:xfrm>
          <a:prstGeom prst="rect">
            <a:avLst/>
          </a:prstGeom>
          <a:solidFill>
            <a:srgbClr val="FFCD2D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1" name="Obdĺžnik 20"/>
          <p:cNvSpPr/>
          <p:nvPr/>
        </p:nvSpPr>
        <p:spPr>
          <a:xfrm>
            <a:off x="5148064" y="2852936"/>
            <a:ext cx="1008112" cy="914400"/>
          </a:xfrm>
          <a:prstGeom prst="rect">
            <a:avLst/>
          </a:prstGeom>
          <a:solidFill>
            <a:srgbClr val="3D7E95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2" name="Obdĺžnik 21"/>
          <p:cNvSpPr/>
          <p:nvPr/>
        </p:nvSpPr>
        <p:spPr>
          <a:xfrm>
            <a:off x="6228184" y="2852936"/>
            <a:ext cx="1008112" cy="914400"/>
          </a:xfrm>
          <a:prstGeom prst="rect">
            <a:avLst/>
          </a:prstGeom>
          <a:solidFill>
            <a:srgbClr val="007000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3" name="Obdĺžnik 22"/>
          <p:cNvSpPr/>
          <p:nvPr/>
        </p:nvSpPr>
        <p:spPr>
          <a:xfrm>
            <a:off x="730830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pic>
        <p:nvPicPr>
          <p:cNvPr id="82" name="Picture 18" descr="Image by FlamingText.co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908720"/>
            <a:ext cx="599583" cy="756000"/>
          </a:xfrm>
          <a:prstGeom prst="rect">
            <a:avLst/>
          </a:prstGeom>
          <a:noFill/>
        </p:spPr>
      </p:pic>
      <p:pic>
        <p:nvPicPr>
          <p:cNvPr id="83" name="Picture 20" descr="Image by FlamingText.co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23728" y="908720"/>
            <a:ext cx="573520" cy="756000"/>
          </a:xfrm>
          <a:prstGeom prst="rect">
            <a:avLst/>
          </a:prstGeom>
          <a:noFill/>
        </p:spPr>
      </p:pic>
      <p:pic>
        <p:nvPicPr>
          <p:cNvPr id="84" name="Picture 22" descr="Image by FlamingText.com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03848" y="908720"/>
            <a:ext cx="534416" cy="756000"/>
          </a:xfrm>
          <a:prstGeom prst="rect">
            <a:avLst/>
          </a:prstGeom>
          <a:noFill/>
        </p:spPr>
      </p:pic>
      <p:pic>
        <p:nvPicPr>
          <p:cNvPr id="85" name="Picture 24" descr="Image by FlamingText.com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211960" y="908720"/>
            <a:ext cx="625655" cy="756000"/>
          </a:xfrm>
          <a:prstGeom prst="rect">
            <a:avLst/>
          </a:prstGeom>
          <a:noFill/>
        </p:spPr>
      </p:pic>
      <p:pic>
        <p:nvPicPr>
          <p:cNvPr id="86" name="Picture 26" descr="Image by FlamingText.com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364088" y="1916832"/>
            <a:ext cx="514864" cy="756000"/>
          </a:xfrm>
          <a:prstGeom prst="rect">
            <a:avLst/>
          </a:prstGeom>
          <a:noFill/>
        </p:spPr>
      </p:pic>
      <p:pic>
        <p:nvPicPr>
          <p:cNvPr id="87" name="Picture 28" descr="Image by FlamingText.com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203848" y="2924944"/>
            <a:ext cx="547447" cy="756000"/>
          </a:xfrm>
          <a:prstGeom prst="rect">
            <a:avLst/>
          </a:prstGeom>
          <a:noFill/>
        </p:spPr>
      </p:pic>
      <p:pic>
        <p:nvPicPr>
          <p:cNvPr id="88" name="Picture 30" descr="Image by FlamingText.com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444208" y="1916832"/>
            <a:ext cx="547447" cy="756000"/>
          </a:xfrm>
          <a:prstGeom prst="rect">
            <a:avLst/>
          </a:prstGeom>
          <a:noFill/>
        </p:spPr>
      </p:pic>
      <p:pic>
        <p:nvPicPr>
          <p:cNvPr id="89" name="Picture 32" descr="Image by FlamingText.com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123728" y="1916832"/>
            <a:ext cx="586551" cy="756000"/>
          </a:xfrm>
          <a:prstGeom prst="rect">
            <a:avLst/>
          </a:prstGeom>
          <a:noFill/>
        </p:spPr>
      </p:pic>
      <p:pic>
        <p:nvPicPr>
          <p:cNvPr id="90" name="Picture 34" descr="Image by FlamingText.com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043608" y="1916832"/>
            <a:ext cx="527895" cy="756000"/>
          </a:xfrm>
          <a:prstGeom prst="rect">
            <a:avLst/>
          </a:prstGeom>
          <a:noFill/>
        </p:spPr>
      </p:pic>
      <p:pic>
        <p:nvPicPr>
          <p:cNvPr id="91" name="Picture 36" descr="Image by FlamingText.com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5364088" y="2924944"/>
            <a:ext cx="586551" cy="756000"/>
          </a:xfrm>
          <a:prstGeom prst="rect">
            <a:avLst/>
          </a:prstGeom>
          <a:noFill/>
        </p:spPr>
      </p:pic>
      <p:pic>
        <p:nvPicPr>
          <p:cNvPr id="92" name="Picture 38" descr="Image by FlamingText.com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2123728" y="2924944"/>
            <a:ext cx="586551" cy="756000"/>
          </a:xfrm>
          <a:prstGeom prst="rect">
            <a:avLst/>
          </a:prstGeom>
          <a:noFill/>
        </p:spPr>
      </p:pic>
      <p:pic>
        <p:nvPicPr>
          <p:cNvPr id="93" name="Picture 42" descr="Image by FlamingText.com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524328" y="2924944"/>
            <a:ext cx="514864" cy="756000"/>
          </a:xfrm>
          <a:prstGeom prst="rect">
            <a:avLst/>
          </a:prstGeom>
          <a:noFill/>
        </p:spPr>
      </p:pic>
      <p:pic>
        <p:nvPicPr>
          <p:cNvPr id="94" name="Picture 44" descr="Image by FlamingText.com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6444208" y="2924944"/>
            <a:ext cx="599583" cy="756000"/>
          </a:xfrm>
          <a:prstGeom prst="rect">
            <a:avLst/>
          </a:prstGeom>
          <a:noFill/>
        </p:spPr>
      </p:pic>
      <p:pic>
        <p:nvPicPr>
          <p:cNvPr id="95" name="Picture 46" descr="Image by FlamingText.com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524328" y="1916832"/>
            <a:ext cx="534416" cy="756000"/>
          </a:xfrm>
          <a:prstGeom prst="rect">
            <a:avLst/>
          </a:prstGeom>
          <a:noFill/>
        </p:spPr>
      </p:pic>
      <p:pic>
        <p:nvPicPr>
          <p:cNvPr id="96" name="Picture 48" descr="Image by FlamingText.com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5364088" y="908720"/>
            <a:ext cx="514864" cy="756000"/>
          </a:xfrm>
          <a:prstGeom prst="rect">
            <a:avLst/>
          </a:prstGeom>
          <a:noFill/>
        </p:spPr>
      </p:pic>
      <p:pic>
        <p:nvPicPr>
          <p:cNvPr id="97" name="Picture 50" descr="Image by FlamingText.com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4283968" y="1916832"/>
            <a:ext cx="547447" cy="756000"/>
          </a:xfrm>
          <a:prstGeom prst="rect">
            <a:avLst/>
          </a:prstGeom>
          <a:noFill/>
        </p:spPr>
      </p:pic>
      <p:pic>
        <p:nvPicPr>
          <p:cNvPr id="98" name="Picture 52" descr="Image by FlamingText.com"/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6444208" y="908720"/>
            <a:ext cx="593072" cy="756000"/>
          </a:xfrm>
          <a:prstGeom prst="rect">
            <a:avLst/>
          </a:prstGeom>
          <a:noFill/>
        </p:spPr>
      </p:pic>
      <p:pic>
        <p:nvPicPr>
          <p:cNvPr id="99" name="Picture 54" descr="Image by FlamingText.com"/>
          <p:cNvPicPr>
            <a:picLocks noChangeAspect="1" noChangeArrowheads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7308304" y="908720"/>
            <a:ext cx="899378" cy="756000"/>
          </a:xfrm>
          <a:prstGeom prst="rect">
            <a:avLst/>
          </a:prstGeom>
          <a:noFill/>
        </p:spPr>
      </p:pic>
      <p:pic>
        <p:nvPicPr>
          <p:cNvPr id="100" name="Picture 56" descr="Image by FlamingText.com"/>
          <p:cNvPicPr>
            <a:picLocks noChangeAspect="1" noChangeArrowheads="1"/>
          </p:cNvPicPr>
          <p:nvPr/>
        </p:nvPicPr>
        <p:blipFill>
          <a:blip r:embed="rId20" cstate="print"/>
          <a:srcRect/>
          <a:stretch>
            <a:fillRect/>
          </a:stretch>
        </p:blipFill>
        <p:spPr bwMode="auto">
          <a:xfrm>
            <a:off x="4067944" y="2924944"/>
            <a:ext cx="912415" cy="756000"/>
          </a:xfrm>
          <a:prstGeom prst="rect">
            <a:avLst/>
          </a:prstGeom>
          <a:noFill/>
        </p:spPr>
      </p:pic>
      <p:pic>
        <p:nvPicPr>
          <p:cNvPr id="101" name="Picture 58" descr="Image by FlamingText.com"/>
          <p:cNvPicPr>
            <a:picLocks noChangeAspect="1" noChangeArrowheads="1"/>
          </p:cNvPicPr>
          <p:nvPr/>
        </p:nvPicPr>
        <p:blipFill>
          <a:blip r:embed="rId21" cstate="print"/>
          <a:srcRect/>
          <a:stretch>
            <a:fillRect/>
          </a:stretch>
        </p:blipFill>
        <p:spPr bwMode="auto">
          <a:xfrm>
            <a:off x="1043608" y="2924944"/>
            <a:ext cx="514864" cy="756000"/>
          </a:xfrm>
          <a:prstGeom prst="rect">
            <a:avLst/>
          </a:prstGeom>
          <a:noFill/>
        </p:spPr>
      </p:pic>
      <p:pic>
        <p:nvPicPr>
          <p:cNvPr id="102" name="Picture 60" descr="Image by FlamingText.com"/>
          <p:cNvPicPr>
            <a:picLocks noChangeAspect="1" noChangeArrowheads="1"/>
          </p:cNvPicPr>
          <p:nvPr/>
        </p:nvPicPr>
        <p:blipFill>
          <a:blip r:embed="rId22" cstate="print"/>
          <a:srcRect/>
          <a:stretch>
            <a:fillRect/>
          </a:stretch>
        </p:blipFill>
        <p:spPr bwMode="auto">
          <a:xfrm>
            <a:off x="2987824" y="1916832"/>
            <a:ext cx="899378" cy="756000"/>
          </a:xfrm>
          <a:prstGeom prst="rect">
            <a:avLst/>
          </a:prstGeom>
          <a:noFill/>
        </p:spPr>
      </p:pic>
      <p:sp>
        <p:nvSpPr>
          <p:cNvPr id="50" name="Obdĺžnik 49"/>
          <p:cNvSpPr/>
          <p:nvPr/>
        </p:nvSpPr>
        <p:spPr>
          <a:xfrm>
            <a:off x="3347864" y="393305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MÄKKÁ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Obdĺžnik 50"/>
          <p:cNvSpPr/>
          <p:nvPr/>
        </p:nvSpPr>
        <p:spPr>
          <a:xfrm>
            <a:off x="827584" y="393305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TVRDÁ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Obdĺžnik 51"/>
          <p:cNvSpPr/>
          <p:nvPr/>
        </p:nvSpPr>
        <p:spPr>
          <a:xfrm>
            <a:off x="5868144" y="393305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OBOJAKÁ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Obdĺžnik 52"/>
          <p:cNvSpPr/>
          <p:nvPr/>
        </p:nvSpPr>
        <p:spPr>
          <a:xfrm>
            <a:off x="3347864" y="501317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PÁROVÁ </a:t>
            </a:r>
          </a:p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NEZNELÁ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Obdĺžnik 53"/>
          <p:cNvSpPr/>
          <p:nvPr/>
        </p:nvSpPr>
        <p:spPr>
          <a:xfrm>
            <a:off x="5868144" y="501317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ZNELÁ NEPÁROVÁ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Obdĺžnik 54"/>
          <p:cNvSpPr/>
          <p:nvPr/>
        </p:nvSpPr>
        <p:spPr>
          <a:xfrm>
            <a:off x="827584" y="501317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PÁROVÁ </a:t>
            </a:r>
          </a:p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ZNELÁ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Šípka doprava 55">
            <a:hlinkClick r:id="" action="ppaction://hlinkshowjump?jump=nextslide" highlightClick="1"/>
          </p:cNvPr>
          <p:cNvSpPr/>
          <p:nvPr/>
        </p:nvSpPr>
        <p:spPr>
          <a:xfrm>
            <a:off x="8316416" y="6093296"/>
            <a:ext cx="468000" cy="504000"/>
          </a:xfrm>
          <a:prstGeom prst="rightArrow">
            <a:avLst/>
          </a:prstGeom>
          <a:solidFill>
            <a:srgbClr val="FFCD2D"/>
          </a:solidFill>
          <a:ln>
            <a:solidFill>
              <a:srgbClr val="FFCD2D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D2D"/>
                                      </p:to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D2D"/>
                                      </p:to>
                                    </p:animClr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F89A3"/>
                                      </p:to>
                                    </p:animClr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5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5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</p:childTnLst>
        </p:cTn>
      </p:par>
    </p:tnLst>
    <p:bldLst>
      <p:bldP spid="51" grpId="0" animBg="1"/>
      <p:bldP spid="52" grpId="0" animBg="1"/>
      <p:bldP spid="53" grpId="0" animBg="1"/>
      <p:bldP spid="53" grpId="1" animBg="1"/>
      <p:bldP spid="54" grpId="0" animBg="1"/>
      <p:bldP spid="55" grpId="0" animBg="1"/>
      <p:bldP spid="55" grpId="1" animBg="1"/>
      <p:bldP spid="56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ĺžnik 3"/>
          <p:cNvSpPr/>
          <p:nvPr/>
        </p:nvSpPr>
        <p:spPr>
          <a:xfrm>
            <a:off x="2339752" y="4365104"/>
            <a:ext cx="4392488" cy="1116008"/>
          </a:xfrm>
          <a:prstGeom prst="rect">
            <a:avLst/>
          </a:prstGeom>
          <a:solidFill>
            <a:srgbClr val="FFCD2D"/>
          </a:solidFill>
          <a:ln w="57150"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pic>
        <p:nvPicPr>
          <p:cNvPr id="16386" name="Picture 2" descr="Image by FlamingText.co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4293096"/>
            <a:ext cx="4020948" cy="1224000"/>
          </a:xfrm>
          <a:prstGeom prst="rect">
            <a:avLst/>
          </a:prstGeom>
          <a:noFill/>
        </p:spPr>
      </p:pic>
      <p:sp>
        <p:nvSpPr>
          <p:cNvPr id="3" name="Obdĺžnik 2"/>
          <p:cNvSpPr/>
          <p:nvPr/>
        </p:nvSpPr>
        <p:spPr>
          <a:xfrm>
            <a:off x="3347864" y="5661248"/>
            <a:ext cx="2448272" cy="432048"/>
          </a:xfrm>
          <a:prstGeom prst="rect">
            <a:avLst/>
          </a:prstGeom>
          <a:solidFill>
            <a:srgbClr val="3D7E95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Mgr. Denisa Sviatková 2014</a:t>
            </a:r>
            <a:endParaRPr lang="sk-SK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 tmFilter="0, 0; .2, .5; .8, .5; 1, 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1000" autoRev="1" fill="hold"/>
                                        <p:tgtEl>
                                          <p:spTgt spid="1638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Obdĺžnik 35"/>
          <p:cNvSpPr/>
          <p:nvPr/>
        </p:nvSpPr>
        <p:spPr>
          <a:xfrm>
            <a:off x="827584" y="836712"/>
            <a:ext cx="1008112" cy="914400"/>
          </a:xfrm>
          <a:prstGeom prst="rect">
            <a:avLst/>
          </a:prstGeom>
          <a:solidFill>
            <a:srgbClr val="FFCD2D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37" name="Obdĺžnik 36"/>
          <p:cNvSpPr/>
          <p:nvPr/>
        </p:nvSpPr>
        <p:spPr>
          <a:xfrm>
            <a:off x="5868144" y="393305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OBOJAKÁ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Obdĺžnik 37"/>
          <p:cNvSpPr/>
          <p:nvPr/>
        </p:nvSpPr>
        <p:spPr>
          <a:xfrm>
            <a:off x="3347864" y="393305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MÄKKÁ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Obdĺžnik 38"/>
          <p:cNvSpPr/>
          <p:nvPr/>
        </p:nvSpPr>
        <p:spPr>
          <a:xfrm>
            <a:off x="827584" y="393305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TVRDÁ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Obdĺžnik 39"/>
          <p:cNvSpPr/>
          <p:nvPr/>
        </p:nvSpPr>
        <p:spPr>
          <a:xfrm>
            <a:off x="827584" y="501317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PÁROVÁ</a:t>
            </a:r>
          </a:p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ZNELÁ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Obdĺžnik 40"/>
          <p:cNvSpPr/>
          <p:nvPr/>
        </p:nvSpPr>
        <p:spPr>
          <a:xfrm>
            <a:off x="5868144" y="501317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ZNELÁ NEPÁROVÁ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Obdĺžnik 41"/>
          <p:cNvSpPr/>
          <p:nvPr/>
        </p:nvSpPr>
        <p:spPr>
          <a:xfrm>
            <a:off x="3347864" y="501317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PÁROVÁ NEZNELÁ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3" name="Picture 18" descr="Image by FlamingText.co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908720"/>
            <a:ext cx="599583" cy="756000"/>
          </a:xfrm>
          <a:prstGeom prst="rect">
            <a:avLst/>
          </a:prstGeom>
          <a:noFill/>
        </p:spPr>
      </p:pic>
      <p:sp>
        <p:nvSpPr>
          <p:cNvPr id="44" name="Obdĺžnik 43"/>
          <p:cNvSpPr/>
          <p:nvPr/>
        </p:nvSpPr>
        <p:spPr>
          <a:xfrm>
            <a:off x="1907704" y="836712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45" name="Obdĺžnik 44"/>
          <p:cNvSpPr/>
          <p:nvPr/>
        </p:nvSpPr>
        <p:spPr>
          <a:xfrm>
            <a:off x="2987824" y="836712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46" name="Obdĺžnik 45"/>
          <p:cNvSpPr/>
          <p:nvPr/>
        </p:nvSpPr>
        <p:spPr>
          <a:xfrm>
            <a:off x="4067944" y="836712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47" name="Obdĺžnik 46"/>
          <p:cNvSpPr/>
          <p:nvPr/>
        </p:nvSpPr>
        <p:spPr>
          <a:xfrm>
            <a:off x="5148064" y="836712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48" name="Obdĺžnik 47"/>
          <p:cNvSpPr/>
          <p:nvPr/>
        </p:nvSpPr>
        <p:spPr>
          <a:xfrm>
            <a:off x="6228184" y="836712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49" name="Obdĺžnik 48"/>
          <p:cNvSpPr/>
          <p:nvPr/>
        </p:nvSpPr>
        <p:spPr>
          <a:xfrm>
            <a:off x="7308304" y="836712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50" name="Obdĺžnik 49"/>
          <p:cNvSpPr/>
          <p:nvPr/>
        </p:nvSpPr>
        <p:spPr>
          <a:xfrm>
            <a:off x="827584" y="1844824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51" name="Obdĺžnik 50"/>
          <p:cNvSpPr/>
          <p:nvPr/>
        </p:nvSpPr>
        <p:spPr>
          <a:xfrm>
            <a:off x="1907704" y="1844824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52" name="Obdĺžnik 51"/>
          <p:cNvSpPr/>
          <p:nvPr/>
        </p:nvSpPr>
        <p:spPr>
          <a:xfrm>
            <a:off x="2987824" y="1844824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53" name="Obdĺžnik 52"/>
          <p:cNvSpPr/>
          <p:nvPr/>
        </p:nvSpPr>
        <p:spPr>
          <a:xfrm>
            <a:off x="4067944" y="1844824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54" name="Obdĺžnik 53"/>
          <p:cNvSpPr/>
          <p:nvPr/>
        </p:nvSpPr>
        <p:spPr>
          <a:xfrm>
            <a:off x="5148064" y="1844824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55" name="Obdĺžnik 54"/>
          <p:cNvSpPr/>
          <p:nvPr/>
        </p:nvSpPr>
        <p:spPr>
          <a:xfrm>
            <a:off x="6228184" y="1844824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56" name="Obdĺžnik 55"/>
          <p:cNvSpPr/>
          <p:nvPr/>
        </p:nvSpPr>
        <p:spPr>
          <a:xfrm>
            <a:off x="7308304" y="1844824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57" name="Obdĺžnik 56"/>
          <p:cNvSpPr/>
          <p:nvPr/>
        </p:nvSpPr>
        <p:spPr>
          <a:xfrm>
            <a:off x="82758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58" name="Obdĺžnik 57"/>
          <p:cNvSpPr/>
          <p:nvPr/>
        </p:nvSpPr>
        <p:spPr>
          <a:xfrm>
            <a:off x="190770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59" name="Obdĺžnik 58"/>
          <p:cNvSpPr/>
          <p:nvPr/>
        </p:nvSpPr>
        <p:spPr>
          <a:xfrm>
            <a:off x="298782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60" name="Obdĺžnik 59"/>
          <p:cNvSpPr/>
          <p:nvPr/>
        </p:nvSpPr>
        <p:spPr>
          <a:xfrm>
            <a:off x="406794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61" name="Obdĺžnik 60"/>
          <p:cNvSpPr/>
          <p:nvPr/>
        </p:nvSpPr>
        <p:spPr>
          <a:xfrm>
            <a:off x="514806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62" name="Obdĺžnik 61"/>
          <p:cNvSpPr/>
          <p:nvPr/>
        </p:nvSpPr>
        <p:spPr>
          <a:xfrm>
            <a:off x="622818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63" name="Obdĺžnik 62"/>
          <p:cNvSpPr/>
          <p:nvPr/>
        </p:nvSpPr>
        <p:spPr>
          <a:xfrm>
            <a:off x="730830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64" name="Šípka doprava 63">
            <a:hlinkClick r:id="" action="ppaction://hlinkshowjump?jump=nextslide" highlightClick="1"/>
          </p:cNvPr>
          <p:cNvSpPr/>
          <p:nvPr/>
        </p:nvSpPr>
        <p:spPr>
          <a:xfrm>
            <a:off x="8316416" y="6093296"/>
            <a:ext cx="468000" cy="504000"/>
          </a:xfrm>
          <a:prstGeom prst="rightArrow">
            <a:avLst/>
          </a:prstGeom>
          <a:solidFill>
            <a:srgbClr val="FFCD2D"/>
          </a:solidFill>
          <a:ln>
            <a:solidFill>
              <a:srgbClr val="FFCD2D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pic>
        <p:nvPicPr>
          <p:cNvPr id="65" name="Picture 20" descr="Image by FlamingText.co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23728" y="908720"/>
            <a:ext cx="573520" cy="75600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D2D"/>
                                      </p:to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D2D"/>
                                      </p:to>
                                    </p:animClr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7000"/>
                                      </p:to>
                                    </p:animClr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</p:childTnLst>
        </p:cTn>
      </p:par>
    </p:tnLst>
    <p:bldLst>
      <p:bldP spid="37" grpId="0" animBg="1"/>
      <p:bldP spid="38" grpId="0" animBg="1"/>
      <p:bldP spid="38" grpId="1" animBg="1"/>
      <p:bldP spid="39" grpId="0" animBg="1"/>
      <p:bldP spid="39" grpId="1" animBg="1"/>
      <p:bldP spid="40" grpId="0" animBg="1"/>
      <p:bldP spid="40" grpId="1" animBg="1"/>
      <p:bldP spid="41" grpId="0" animBg="1"/>
      <p:bldP spid="42" grpId="0" animBg="1"/>
      <p:bldP spid="42" grpId="1" animBg="1"/>
      <p:bldP spid="6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Obdĺžnik 36"/>
          <p:cNvSpPr/>
          <p:nvPr/>
        </p:nvSpPr>
        <p:spPr>
          <a:xfrm>
            <a:off x="827584" y="836712"/>
            <a:ext cx="1008112" cy="914400"/>
          </a:xfrm>
          <a:prstGeom prst="rect">
            <a:avLst/>
          </a:prstGeom>
          <a:solidFill>
            <a:srgbClr val="FFCD2D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38" name="Obdĺžnik 37"/>
          <p:cNvSpPr/>
          <p:nvPr/>
        </p:nvSpPr>
        <p:spPr>
          <a:xfrm>
            <a:off x="3347864" y="393305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MÄKKÁ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Obdĺžnik 38"/>
          <p:cNvSpPr/>
          <p:nvPr/>
        </p:nvSpPr>
        <p:spPr>
          <a:xfrm>
            <a:off x="5868144" y="393305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OBOJAKÁ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Obdĺžnik 39"/>
          <p:cNvSpPr/>
          <p:nvPr/>
        </p:nvSpPr>
        <p:spPr>
          <a:xfrm>
            <a:off x="827584" y="393305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TVRDÁ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Obdĺžnik 40"/>
          <p:cNvSpPr/>
          <p:nvPr/>
        </p:nvSpPr>
        <p:spPr>
          <a:xfrm>
            <a:off x="5868144" y="501317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ZNELÁ NEPÁROVÁ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Obdĺžnik 41"/>
          <p:cNvSpPr/>
          <p:nvPr/>
        </p:nvSpPr>
        <p:spPr>
          <a:xfrm>
            <a:off x="827584" y="501317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PÁROVÁ</a:t>
            </a:r>
          </a:p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ZNELÁ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Obdĺžnik 42"/>
          <p:cNvSpPr/>
          <p:nvPr/>
        </p:nvSpPr>
        <p:spPr>
          <a:xfrm>
            <a:off x="3347864" y="501317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PÁROVÁ NEZNELÁ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4" name="Picture 18" descr="Image by FlamingText.co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908720"/>
            <a:ext cx="599583" cy="756000"/>
          </a:xfrm>
          <a:prstGeom prst="rect">
            <a:avLst/>
          </a:prstGeom>
          <a:noFill/>
        </p:spPr>
      </p:pic>
      <p:sp>
        <p:nvSpPr>
          <p:cNvPr id="45" name="Obdĺžnik 44"/>
          <p:cNvSpPr/>
          <p:nvPr/>
        </p:nvSpPr>
        <p:spPr>
          <a:xfrm>
            <a:off x="1907704" y="836712"/>
            <a:ext cx="1008112" cy="914400"/>
          </a:xfrm>
          <a:prstGeom prst="rect">
            <a:avLst/>
          </a:prstGeom>
          <a:solidFill>
            <a:srgbClr val="007000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46" name="Obdĺžnik 45"/>
          <p:cNvSpPr/>
          <p:nvPr/>
        </p:nvSpPr>
        <p:spPr>
          <a:xfrm>
            <a:off x="2987824" y="836712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47" name="Obdĺžnik 46"/>
          <p:cNvSpPr/>
          <p:nvPr/>
        </p:nvSpPr>
        <p:spPr>
          <a:xfrm>
            <a:off x="4067944" y="836712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48" name="Obdĺžnik 47"/>
          <p:cNvSpPr/>
          <p:nvPr/>
        </p:nvSpPr>
        <p:spPr>
          <a:xfrm>
            <a:off x="5148064" y="836712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49" name="Obdĺžnik 48"/>
          <p:cNvSpPr/>
          <p:nvPr/>
        </p:nvSpPr>
        <p:spPr>
          <a:xfrm>
            <a:off x="6228184" y="836712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50" name="Obdĺžnik 49"/>
          <p:cNvSpPr/>
          <p:nvPr/>
        </p:nvSpPr>
        <p:spPr>
          <a:xfrm>
            <a:off x="7308304" y="836712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51" name="Obdĺžnik 50"/>
          <p:cNvSpPr/>
          <p:nvPr/>
        </p:nvSpPr>
        <p:spPr>
          <a:xfrm>
            <a:off x="827584" y="1844824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52" name="Obdĺžnik 51"/>
          <p:cNvSpPr/>
          <p:nvPr/>
        </p:nvSpPr>
        <p:spPr>
          <a:xfrm>
            <a:off x="1907704" y="1844824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53" name="Obdĺžnik 52"/>
          <p:cNvSpPr/>
          <p:nvPr/>
        </p:nvSpPr>
        <p:spPr>
          <a:xfrm>
            <a:off x="2987824" y="1844824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54" name="Obdĺžnik 53"/>
          <p:cNvSpPr/>
          <p:nvPr/>
        </p:nvSpPr>
        <p:spPr>
          <a:xfrm>
            <a:off x="4067944" y="1844824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55" name="Obdĺžnik 54"/>
          <p:cNvSpPr/>
          <p:nvPr/>
        </p:nvSpPr>
        <p:spPr>
          <a:xfrm>
            <a:off x="5148064" y="1844824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56" name="Obdĺžnik 55"/>
          <p:cNvSpPr/>
          <p:nvPr/>
        </p:nvSpPr>
        <p:spPr>
          <a:xfrm>
            <a:off x="6228184" y="1844824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57" name="Obdĺžnik 56"/>
          <p:cNvSpPr/>
          <p:nvPr/>
        </p:nvSpPr>
        <p:spPr>
          <a:xfrm>
            <a:off x="7308304" y="1844824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58" name="Obdĺžnik 57"/>
          <p:cNvSpPr/>
          <p:nvPr/>
        </p:nvSpPr>
        <p:spPr>
          <a:xfrm>
            <a:off x="82758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59" name="Obdĺžnik 58"/>
          <p:cNvSpPr/>
          <p:nvPr/>
        </p:nvSpPr>
        <p:spPr>
          <a:xfrm>
            <a:off x="190770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60" name="Obdĺžnik 59"/>
          <p:cNvSpPr/>
          <p:nvPr/>
        </p:nvSpPr>
        <p:spPr>
          <a:xfrm>
            <a:off x="298782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61" name="Obdĺžnik 60"/>
          <p:cNvSpPr/>
          <p:nvPr/>
        </p:nvSpPr>
        <p:spPr>
          <a:xfrm>
            <a:off x="406794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62" name="Obdĺžnik 61"/>
          <p:cNvSpPr/>
          <p:nvPr/>
        </p:nvSpPr>
        <p:spPr>
          <a:xfrm>
            <a:off x="514806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63" name="Obdĺžnik 62"/>
          <p:cNvSpPr/>
          <p:nvPr/>
        </p:nvSpPr>
        <p:spPr>
          <a:xfrm>
            <a:off x="622818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64" name="Obdĺžnik 63"/>
          <p:cNvSpPr/>
          <p:nvPr/>
        </p:nvSpPr>
        <p:spPr>
          <a:xfrm>
            <a:off x="730830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65" name="Šípka doprava 64">
            <a:hlinkClick r:id="" action="ppaction://hlinkshowjump?jump=nextslide" highlightClick="1"/>
          </p:cNvPr>
          <p:cNvSpPr/>
          <p:nvPr/>
        </p:nvSpPr>
        <p:spPr>
          <a:xfrm>
            <a:off x="8316416" y="6093296"/>
            <a:ext cx="468000" cy="504000"/>
          </a:xfrm>
          <a:prstGeom prst="rightArrow">
            <a:avLst/>
          </a:prstGeom>
          <a:solidFill>
            <a:srgbClr val="FFCD2D"/>
          </a:solidFill>
          <a:ln>
            <a:solidFill>
              <a:srgbClr val="FFCD2D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pic>
        <p:nvPicPr>
          <p:cNvPr id="66" name="Picture 20" descr="Image by FlamingText.co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23728" y="908720"/>
            <a:ext cx="573520" cy="756000"/>
          </a:xfrm>
          <a:prstGeom prst="rect">
            <a:avLst/>
          </a:prstGeom>
          <a:noFill/>
        </p:spPr>
      </p:pic>
      <p:pic>
        <p:nvPicPr>
          <p:cNvPr id="67" name="Picture 22" descr="Image by FlamingText.com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03848" y="908720"/>
            <a:ext cx="534416" cy="75600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D2D"/>
                                      </p:to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D2D"/>
                                      </p:to>
                                    </p:animClr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</p:childTnLst>
        </p:cTn>
      </p:par>
    </p:tnLst>
    <p:bldLst>
      <p:bldP spid="38" grpId="0" animBg="1"/>
      <p:bldP spid="39" grpId="0" animBg="1"/>
      <p:bldP spid="39" grpId="1" animBg="1"/>
      <p:bldP spid="40" grpId="0" animBg="1"/>
      <p:bldP spid="40" grpId="1" animBg="1"/>
      <p:bldP spid="41" grpId="0" animBg="1"/>
      <p:bldP spid="41" grpId="1" animBg="1"/>
      <p:bldP spid="42" grpId="0" animBg="1"/>
      <p:bldP spid="43" grpId="0" animBg="1"/>
      <p:bldP spid="43" grpId="1" animBg="1"/>
      <p:bldP spid="6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/>
          <p:cNvSpPr/>
          <p:nvPr/>
        </p:nvSpPr>
        <p:spPr>
          <a:xfrm>
            <a:off x="827584" y="836712"/>
            <a:ext cx="1008112" cy="914400"/>
          </a:xfrm>
          <a:prstGeom prst="rect">
            <a:avLst/>
          </a:prstGeom>
          <a:solidFill>
            <a:srgbClr val="FFCD2D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3" name="Obdĺžnik 2"/>
          <p:cNvSpPr/>
          <p:nvPr/>
        </p:nvSpPr>
        <p:spPr>
          <a:xfrm>
            <a:off x="5868144" y="393305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OBOJAKÁ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dĺžnik 3"/>
          <p:cNvSpPr/>
          <p:nvPr/>
        </p:nvSpPr>
        <p:spPr>
          <a:xfrm>
            <a:off x="3347864" y="393305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MÄKKÁ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dĺžnik 4"/>
          <p:cNvSpPr/>
          <p:nvPr/>
        </p:nvSpPr>
        <p:spPr>
          <a:xfrm>
            <a:off x="827584" y="393305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TVRDÁ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dĺžnik 5"/>
          <p:cNvSpPr/>
          <p:nvPr/>
        </p:nvSpPr>
        <p:spPr>
          <a:xfrm>
            <a:off x="827584" y="501317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PÁROVÁ </a:t>
            </a:r>
          </a:p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ZNELÁ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Obdĺžnik 6"/>
          <p:cNvSpPr/>
          <p:nvPr/>
        </p:nvSpPr>
        <p:spPr>
          <a:xfrm>
            <a:off x="5868144" y="501317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ZNELÁ NEPÁROVÁ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bdĺžnik 7"/>
          <p:cNvSpPr/>
          <p:nvPr/>
        </p:nvSpPr>
        <p:spPr>
          <a:xfrm>
            <a:off x="3347864" y="501317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PÁROVÁ NEZNELÁ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18" descr="Image by FlamingText.co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908720"/>
            <a:ext cx="599583" cy="756000"/>
          </a:xfrm>
          <a:prstGeom prst="rect">
            <a:avLst/>
          </a:prstGeom>
          <a:noFill/>
        </p:spPr>
      </p:pic>
      <p:sp>
        <p:nvSpPr>
          <p:cNvPr id="10" name="Obdĺžnik 9"/>
          <p:cNvSpPr/>
          <p:nvPr/>
        </p:nvSpPr>
        <p:spPr>
          <a:xfrm>
            <a:off x="1907704" y="836712"/>
            <a:ext cx="1008112" cy="914400"/>
          </a:xfrm>
          <a:prstGeom prst="rect">
            <a:avLst/>
          </a:prstGeom>
          <a:solidFill>
            <a:srgbClr val="007000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1" name="Obdĺžnik 10"/>
          <p:cNvSpPr/>
          <p:nvPr/>
        </p:nvSpPr>
        <p:spPr>
          <a:xfrm>
            <a:off x="2987824" y="836712"/>
            <a:ext cx="1008112" cy="914400"/>
          </a:xfrm>
          <a:prstGeom prst="rect">
            <a:avLst/>
          </a:prstGeom>
          <a:solidFill>
            <a:srgbClr val="C00000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2" name="Obdĺžnik 11"/>
          <p:cNvSpPr/>
          <p:nvPr/>
        </p:nvSpPr>
        <p:spPr>
          <a:xfrm>
            <a:off x="4067944" y="836712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3" name="Obdĺžnik 12"/>
          <p:cNvSpPr/>
          <p:nvPr/>
        </p:nvSpPr>
        <p:spPr>
          <a:xfrm>
            <a:off x="5148064" y="836712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4" name="Obdĺžnik 13"/>
          <p:cNvSpPr/>
          <p:nvPr/>
        </p:nvSpPr>
        <p:spPr>
          <a:xfrm>
            <a:off x="6228184" y="836712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5" name="Obdĺžnik 14"/>
          <p:cNvSpPr/>
          <p:nvPr/>
        </p:nvSpPr>
        <p:spPr>
          <a:xfrm>
            <a:off x="7308304" y="836712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6" name="Obdĺžnik 15"/>
          <p:cNvSpPr/>
          <p:nvPr/>
        </p:nvSpPr>
        <p:spPr>
          <a:xfrm>
            <a:off x="827584" y="1844824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7" name="Obdĺžnik 16"/>
          <p:cNvSpPr/>
          <p:nvPr/>
        </p:nvSpPr>
        <p:spPr>
          <a:xfrm>
            <a:off x="1907704" y="1844824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8" name="Obdĺžnik 17"/>
          <p:cNvSpPr/>
          <p:nvPr/>
        </p:nvSpPr>
        <p:spPr>
          <a:xfrm>
            <a:off x="2987824" y="1844824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9" name="Obdĺžnik 18"/>
          <p:cNvSpPr/>
          <p:nvPr/>
        </p:nvSpPr>
        <p:spPr>
          <a:xfrm>
            <a:off x="4067944" y="1844824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0" name="Obdĺžnik 19"/>
          <p:cNvSpPr/>
          <p:nvPr/>
        </p:nvSpPr>
        <p:spPr>
          <a:xfrm>
            <a:off x="5148064" y="1844824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1" name="Obdĺžnik 20"/>
          <p:cNvSpPr/>
          <p:nvPr/>
        </p:nvSpPr>
        <p:spPr>
          <a:xfrm>
            <a:off x="6228184" y="1844824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2" name="Obdĺžnik 21"/>
          <p:cNvSpPr/>
          <p:nvPr/>
        </p:nvSpPr>
        <p:spPr>
          <a:xfrm>
            <a:off x="7308304" y="1844824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3" name="Obdĺžnik 22"/>
          <p:cNvSpPr/>
          <p:nvPr/>
        </p:nvSpPr>
        <p:spPr>
          <a:xfrm>
            <a:off x="82758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4" name="Obdĺžnik 23"/>
          <p:cNvSpPr/>
          <p:nvPr/>
        </p:nvSpPr>
        <p:spPr>
          <a:xfrm>
            <a:off x="190770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5" name="Obdĺžnik 24"/>
          <p:cNvSpPr/>
          <p:nvPr/>
        </p:nvSpPr>
        <p:spPr>
          <a:xfrm>
            <a:off x="298782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6" name="Obdĺžnik 25"/>
          <p:cNvSpPr/>
          <p:nvPr/>
        </p:nvSpPr>
        <p:spPr>
          <a:xfrm>
            <a:off x="406794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7" name="Obdĺžnik 26"/>
          <p:cNvSpPr/>
          <p:nvPr/>
        </p:nvSpPr>
        <p:spPr>
          <a:xfrm>
            <a:off x="514806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8" name="Obdĺžnik 27"/>
          <p:cNvSpPr/>
          <p:nvPr/>
        </p:nvSpPr>
        <p:spPr>
          <a:xfrm>
            <a:off x="622818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9" name="Obdĺžnik 28"/>
          <p:cNvSpPr/>
          <p:nvPr/>
        </p:nvSpPr>
        <p:spPr>
          <a:xfrm>
            <a:off x="730830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30" name="Šípka doprava 29">
            <a:hlinkClick r:id="" action="ppaction://hlinkshowjump?jump=nextslide" highlightClick="1"/>
          </p:cNvPr>
          <p:cNvSpPr/>
          <p:nvPr/>
        </p:nvSpPr>
        <p:spPr>
          <a:xfrm>
            <a:off x="8316416" y="6093296"/>
            <a:ext cx="468000" cy="504000"/>
          </a:xfrm>
          <a:prstGeom prst="rightArrow">
            <a:avLst/>
          </a:prstGeom>
          <a:solidFill>
            <a:srgbClr val="FFCD2D"/>
          </a:solidFill>
          <a:ln>
            <a:solidFill>
              <a:srgbClr val="FFCD2D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pic>
        <p:nvPicPr>
          <p:cNvPr id="31" name="Picture 20" descr="Image by FlamingText.co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23728" y="908720"/>
            <a:ext cx="573520" cy="756000"/>
          </a:xfrm>
          <a:prstGeom prst="rect">
            <a:avLst/>
          </a:prstGeom>
          <a:noFill/>
        </p:spPr>
      </p:pic>
      <p:pic>
        <p:nvPicPr>
          <p:cNvPr id="32" name="Picture 22" descr="Image by FlamingText.com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03848" y="908720"/>
            <a:ext cx="534416" cy="756000"/>
          </a:xfrm>
          <a:prstGeom prst="rect">
            <a:avLst/>
          </a:prstGeom>
          <a:noFill/>
        </p:spPr>
      </p:pic>
      <p:pic>
        <p:nvPicPr>
          <p:cNvPr id="33" name="Picture 24" descr="Image by FlamingText.com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211960" y="908720"/>
            <a:ext cx="625655" cy="75600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D2D"/>
                                      </p:to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D2D"/>
                                      </p:to>
                                    </p:animClr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F89A3"/>
                                      </p:to>
                                    </p:animClr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4" grpId="1" animBg="1"/>
      <p:bldP spid="5" grpId="0" animBg="1"/>
      <p:bldP spid="5" grpId="1" animBg="1"/>
      <p:bldP spid="6" grpId="0" animBg="1"/>
      <p:bldP spid="6" grpId="1" animBg="1"/>
      <p:bldP spid="7" grpId="0" animBg="1"/>
      <p:bldP spid="8" grpId="0" animBg="1"/>
      <p:bldP spid="8" grpId="1" animBg="1"/>
      <p:bldP spid="3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/>
          <p:cNvSpPr/>
          <p:nvPr/>
        </p:nvSpPr>
        <p:spPr>
          <a:xfrm>
            <a:off x="827584" y="836712"/>
            <a:ext cx="1008112" cy="914400"/>
          </a:xfrm>
          <a:prstGeom prst="rect">
            <a:avLst/>
          </a:prstGeom>
          <a:solidFill>
            <a:srgbClr val="FFCD2D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3" name="Obdĺžnik 2"/>
          <p:cNvSpPr/>
          <p:nvPr/>
        </p:nvSpPr>
        <p:spPr>
          <a:xfrm>
            <a:off x="5868144" y="393305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OBOJAKÁ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dĺžnik 3"/>
          <p:cNvSpPr/>
          <p:nvPr/>
        </p:nvSpPr>
        <p:spPr>
          <a:xfrm>
            <a:off x="3347864" y="393305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MÄKKÁ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dĺžnik 4"/>
          <p:cNvSpPr/>
          <p:nvPr/>
        </p:nvSpPr>
        <p:spPr>
          <a:xfrm>
            <a:off x="827584" y="393305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TVRDÁ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dĺžnik 5"/>
          <p:cNvSpPr/>
          <p:nvPr/>
        </p:nvSpPr>
        <p:spPr>
          <a:xfrm>
            <a:off x="827584" y="501317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PÁROVÁ </a:t>
            </a:r>
          </a:p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ZNELÁ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Obdĺžnik 6"/>
          <p:cNvSpPr/>
          <p:nvPr/>
        </p:nvSpPr>
        <p:spPr>
          <a:xfrm>
            <a:off x="3347864" y="501317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PÁROVÁ NEZNELÁ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bdĺžnik 7"/>
          <p:cNvSpPr/>
          <p:nvPr/>
        </p:nvSpPr>
        <p:spPr>
          <a:xfrm>
            <a:off x="5868144" y="501317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ZNELÁ NEPÁROVÁ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18" descr="Image by FlamingText.co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908720"/>
            <a:ext cx="599583" cy="756000"/>
          </a:xfrm>
          <a:prstGeom prst="rect">
            <a:avLst/>
          </a:prstGeom>
          <a:noFill/>
        </p:spPr>
      </p:pic>
      <p:sp>
        <p:nvSpPr>
          <p:cNvPr id="10" name="Obdĺžnik 9"/>
          <p:cNvSpPr/>
          <p:nvPr/>
        </p:nvSpPr>
        <p:spPr>
          <a:xfrm>
            <a:off x="1907704" y="836712"/>
            <a:ext cx="1008112" cy="914400"/>
          </a:xfrm>
          <a:prstGeom prst="rect">
            <a:avLst/>
          </a:prstGeom>
          <a:solidFill>
            <a:srgbClr val="007000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1" name="Obdĺžnik 10"/>
          <p:cNvSpPr/>
          <p:nvPr/>
        </p:nvSpPr>
        <p:spPr>
          <a:xfrm>
            <a:off x="2987824" y="836712"/>
            <a:ext cx="1008112" cy="914400"/>
          </a:xfrm>
          <a:prstGeom prst="rect">
            <a:avLst/>
          </a:prstGeom>
          <a:solidFill>
            <a:srgbClr val="C00000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2" name="Obdĺžnik 11"/>
          <p:cNvSpPr/>
          <p:nvPr/>
        </p:nvSpPr>
        <p:spPr>
          <a:xfrm>
            <a:off x="4067944" y="836712"/>
            <a:ext cx="1008112" cy="914400"/>
          </a:xfrm>
          <a:prstGeom prst="rect">
            <a:avLst/>
          </a:prstGeom>
          <a:solidFill>
            <a:srgbClr val="3D7E95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3" name="Obdĺžnik 12"/>
          <p:cNvSpPr/>
          <p:nvPr/>
        </p:nvSpPr>
        <p:spPr>
          <a:xfrm>
            <a:off x="5148064" y="836712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4" name="Obdĺžnik 13"/>
          <p:cNvSpPr/>
          <p:nvPr/>
        </p:nvSpPr>
        <p:spPr>
          <a:xfrm>
            <a:off x="6228184" y="836712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5" name="Obdĺžnik 14"/>
          <p:cNvSpPr/>
          <p:nvPr/>
        </p:nvSpPr>
        <p:spPr>
          <a:xfrm>
            <a:off x="7308304" y="836712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6" name="Obdĺžnik 15"/>
          <p:cNvSpPr/>
          <p:nvPr/>
        </p:nvSpPr>
        <p:spPr>
          <a:xfrm>
            <a:off x="827584" y="1844824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7" name="Obdĺžnik 16"/>
          <p:cNvSpPr/>
          <p:nvPr/>
        </p:nvSpPr>
        <p:spPr>
          <a:xfrm>
            <a:off x="1907704" y="1844824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8" name="Obdĺžnik 17"/>
          <p:cNvSpPr/>
          <p:nvPr/>
        </p:nvSpPr>
        <p:spPr>
          <a:xfrm>
            <a:off x="2987824" y="1844824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9" name="Obdĺžnik 18"/>
          <p:cNvSpPr/>
          <p:nvPr/>
        </p:nvSpPr>
        <p:spPr>
          <a:xfrm>
            <a:off x="4067944" y="1844824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0" name="Obdĺžnik 19"/>
          <p:cNvSpPr/>
          <p:nvPr/>
        </p:nvSpPr>
        <p:spPr>
          <a:xfrm>
            <a:off x="5148064" y="1844824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1" name="Obdĺžnik 20"/>
          <p:cNvSpPr/>
          <p:nvPr/>
        </p:nvSpPr>
        <p:spPr>
          <a:xfrm>
            <a:off x="6228184" y="1844824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2" name="Obdĺžnik 21"/>
          <p:cNvSpPr/>
          <p:nvPr/>
        </p:nvSpPr>
        <p:spPr>
          <a:xfrm>
            <a:off x="7308304" y="1844824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3" name="Obdĺžnik 22"/>
          <p:cNvSpPr/>
          <p:nvPr/>
        </p:nvSpPr>
        <p:spPr>
          <a:xfrm>
            <a:off x="82758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4" name="Obdĺžnik 23"/>
          <p:cNvSpPr/>
          <p:nvPr/>
        </p:nvSpPr>
        <p:spPr>
          <a:xfrm>
            <a:off x="190770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5" name="Obdĺžnik 24"/>
          <p:cNvSpPr/>
          <p:nvPr/>
        </p:nvSpPr>
        <p:spPr>
          <a:xfrm>
            <a:off x="298782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6" name="Obdĺžnik 25"/>
          <p:cNvSpPr/>
          <p:nvPr/>
        </p:nvSpPr>
        <p:spPr>
          <a:xfrm>
            <a:off x="406794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7" name="Obdĺžnik 26"/>
          <p:cNvSpPr/>
          <p:nvPr/>
        </p:nvSpPr>
        <p:spPr>
          <a:xfrm>
            <a:off x="514806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8" name="Obdĺžnik 27"/>
          <p:cNvSpPr/>
          <p:nvPr/>
        </p:nvSpPr>
        <p:spPr>
          <a:xfrm>
            <a:off x="622818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9" name="Obdĺžnik 28"/>
          <p:cNvSpPr/>
          <p:nvPr/>
        </p:nvSpPr>
        <p:spPr>
          <a:xfrm>
            <a:off x="730830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30" name="Šípka doprava 29">
            <a:hlinkClick r:id="" action="ppaction://hlinkshowjump?jump=nextslide" highlightClick="1"/>
          </p:cNvPr>
          <p:cNvSpPr/>
          <p:nvPr/>
        </p:nvSpPr>
        <p:spPr>
          <a:xfrm>
            <a:off x="8316416" y="6093296"/>
            <a:ext cx="468000" cy="504000"/>
          </a:xfrm>
          <a:prstGeom prst="rightArrow">
            <a:avLst/>
          </a:prstGeom>
          <a:solidFill>
            <a:srgbClr val="FFCD2D"/>
          </a:solidFill>
          <a:ln>
            <a:solidFill>
              <a:srgbClr val="FFCD2D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pic>
        <p:nvPicPr>
          <p:cNvPr id="31" name="Picture 20" descr="Image by FlamingText.co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23728" y="908720"/>
            <a:ext cx="573520" cy="756000"/>
          </a:xfrm>
          <a:prstGeom prst="rect">
            <a:avLst/>
          </a:prstGeom>
          <a:noFill/>
        </p:spPr>
      </p:pic>
      <p:pic>
        <p:nvPicPr>
          <p:cNvPr id="32" name="Picture 22" descr="Image by FlamingText.com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03848" y="908720"/>
            <a:ext cx="534416" cy="756000"/>
          </a:xfrm>
          <a:prstGeom prst="rect">
            <a:avLst/>
          </a:prstGeom>
          <a:noFill/>
        </p:spPr>
      </p:pic>
      <p:pic>
        <p:nvPicPr>
          <p:cNvPr id="33" name="Picture 24" descr="Image by FlamingText.com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211960" y="908720"/>
            <a:ext cx="625655" cy="756000"/>
          </a:xfrm>
          <a:prstGeom prst="rect">
            <a:avLst/>
          </a:prstGeom>
          <a:noFill/>
        </p:spPr>
      </p:pic>
      <p:pic>
        <p:nvPicPr>
          <p:cNvPr id="34" name="Picture 48" descr="Image by FlamingText.com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364088" y="908720"/>
            <a:ext cx="514864" cy="75600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D2D"/>
                                      </p:to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D2D"/>
                                      </p:to>
                                    </p:animClr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D2D"/>
                                      </p:to>
                                    </p:animClr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4" grpId="1" animBg="1"/>
      <p:bldP spid="5" grpId="0" animBg="1"/>
      <p:bldP spid="5" grpId="1" animBg="1"/>
      <p:bldP spid="6" grpId="0" animBg="1"/>
      <p:bldP spid="6" grpId="1" animBg="1"/>
      <p:bldP spid="7" grpId="0" animBg="1"/>
      <p:bldP spid="8" grpId="0" animBg="1"/>
      <p:bldP spid="8" grpId="1" animBg="1"/>
      <p:bldP spid="3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/>
          <p:cNvSpPr/>
          <p:nvPr/>
        </p:nvSpPr>
        <p:spPr>
          <a:xfrm>
            <a:off x="827584" y="836712"/>
            <a:ext cx="1008112" cy="914400"/>
          </a:xfrm>
          <a:prstGeom prst="rect">
            <a:avLst/>
          </a:prstGeom>
          <a:solidFill>
            <a:srgbClr val="FFCD2D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3" name="Obdĺžnik 2"/>
          <p:cNvSpPr/>
          <p:nvPr/>
        </p:nvSpPr>
        <p:spPr>
          <a:xfrm>
            <a:off x="5868144" y="393305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OBOJAKÁ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dĺžnik 3"/>
          <p:cNvSpPr/>
          <p:nvPr/>
        </p:nvSpPr>
        <p:spPr>
          <a:xfrm>
            <a:off x="3347864" y="393305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MÄKKÁ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dĺžnik 4"/>
          <p:cNvSpPr/>
          <p:nvPr/>
        </p:nvSpPr>
        <p:spPr>
          <a:xfrm>
            <a:off x="827584" y="393305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TVRDÁ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dĺžnik 5"/>
          <p:cNvSpPr/>
          <p:nvPr/>
        </p:nvSpPr>
        <p:spPr>
          <a:xfrm>
            <a:off x="3347864" y="501317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PÁROVÁ </a:t>
            </a:r>
          </a:p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NEZNELÁ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Obdĺžnik 6"/>
          <p:cNvSpPr/>
          <p:nvPr/>
        </p:nvSpPr>
        <p:spPr>
          <a:xfrm>
            <a:off x="827584" y="501317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PÁROVÁ </a:t>
            </a:r>
          </a:p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ZNELÁ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bdĺžnik 7"/>
          <p:cNvSpPr/>
          <p:nvPr/>
        </p:nvSpPr>
        <p:spPr>
          <a:xfrm>
            <a:off x="5868144" y="501317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ZNELÁ NEPÁROVÁ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18" descr="Image by FlamingText.co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908720"/>
            <a:ext cx="599583" cy="756000"/>
          </a:xfrm>
          <a:prstGeom prst="rect">
            <a:avLst/>
          </a:prstGeom>
          <a:noFill/>
        </p:spPr>
      </p:pic>
      <p:sp>
        <p:nvSpPr>
          <p:cNvPr id="10" name="Obdĺžnik 9"/>
          <p:cNvSpPr/>
          <p:nvPr/>
        </p:nvSpPr>
        <p:spPr>
          <a:xfrm>
            <a:off x="1907704" y="836712"/>
            <a:ext cx="1008112" cy="914400"/>
          </a:xfrm>
          <a:prstGeom prst="rect">
            <a:avLst/>
          </a:prstGeom>
          <a:solidFill>
            <a:srgbClr val="007000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1" name="Obdĺžnik 10"/>
          <p:cNvSpPr/>
          <p:nvPr/>
        </p:nvSpPr>
        <p:spPr>
          <a:xfrm>
            <a:off x="2987824" y="836712"/>
            <a:ext cx="1008112" cy="914400"/>
          </a:xfrm>
          <a:prstGeom prst="rect">
            <a:avLst/>
          </a:prstGeom>
          <a:solidFill>
            <a:srgbClr val="C00000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2" name="Obdĺžnik 11"/>
          <p:cNvSpPr/>
          <p:nvPr/>
        </p:nvSpPr>
        <p:spPr>
          <a:xfrm>
            <a:off x="4067944" y="836712"/>
            <a:ext cx="1008112" cy="914400"/>
          </a:xfrm>
          <a:prstGeom prst="rect">
            <a:avLst/>
          </a:prstGeom>
          <a:solidFill>
            <a:srgbClr val="3D7E95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3" name="Obdĺžnik 12"/>
          <p:cNvSpPr/>
          <p:nvPr/>
        </p:nvSpPr>
        <p:spPr>
          <a:xfrm>
            <a:off x="5148064" y="836712"/>
            <a:ext cx="1008112" cy="914400"/>
          </a:xfrm>
          <a:prstGeom prst="rect">
            <a:avLst/>
          </a:prstGeom>
          <a:solidFill>
            <a:srgbClr val="FFCD2D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4" name="Obdĺžnik 13"/>
          <p:cNvSpPr/>
          <p:nvPr/>
        </p:nvSpPr>
        <p:spPr>
          <a:xfrm>
            <a:off x="6228184" y="836712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5" name="Obdĺžnik 14"/>
          <p:cNvSpPr/>
          <p:nvPr/>
        </p:nvSpPr>
        <p:spPr>
          <a:xfrm>
            <a:off x="7308304" y="836712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6" name="Obdĺžnik 15"/>
          <p:cNvSpPr/>
          <p:nvPr/>
        </p:nvSpPr>
        <p:spPr>
          <a:xfrm>
            <a:off x="827584" y="1844824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7" name="Obdĺžnik 16"/>
          <p:cNvSpPr/>
          <p:nvPr/>
        </p:nvSpPr>
        <p:spPr>
          <a:xfrm>
            <a:off x="1907704" y="1844824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8" name="Obdĺžnik 17"/>
          <p:cNvSpPr/>
          <p:nvPr/>
        </p:nvSpPr>
        <p:spPr>
          <a:xfrm>
            <a:off x="2987824" y="1844824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9" name="Obdĺžnik 18"/>
          <p:cNvSpPr/>
          <p:nvPr/>
        </p:nvSpPr>
        <p:spPr>
          <a:xfrm>
            <a:off x="4067944" y="1844824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0" name="Obdĺžnik 19"/>
          <p:cNvSpPr/>
          <p:nvPr/>
        </p:nvSpPr>
        <p:spPr>
          <a:xfrm>
            <a:off x="5148064" y="1844824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1" name="Obdĺžnik 20"/>
          <p:cNvSpPr/>
          <p:nvPr/>
        </p:nvSpPr>
        <p:spPr>
          <a:xfrm>
            <a:off x="6228184" y="1844824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2" name="Obdĺžnik 21"/>
          <p:cNvSpPr/>
          <p:nvPr/>
        </p:nvSpPr>
        <p:spPr>
          <a:xfrm>
            <a:off x="7308304" y="1844824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3" name="Obdĺžnik 22"/>
          <p:cNvSpPr/>
          <p:nvPr/>
        </p:nvSpPr>
        <p:spPr>
          <a:xfrm>
            <a:off x="82758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4" name="Obdĺžnik 23"/>
          <p:cNvSpPr/>
          <p:nvPr/>
        </p:nvSpPr>
        <p:spPr>
          <a:xfrm>
            <a:off x="190770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5" name="Obdĺžnik 24"/>
          <p:cNvSpPr/>
          <p:nvPr/>
        </p:nvSpPr>
        <p:spPr>
          <a:xfrm>
            <a:off x="298782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6" name="Obdĺžnik 25"/>
          <p:cNvSpPr/>
          <p:nvPr/>
        </p:nvSpPr>
        <p:spPr>
          <a:xfrm>
            <a:off x="406794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7" name="Obdĺžnik 26"/>
          <p:cNvSpPr/>
          <p:nvPr/>
        </p:nvSpPr>
        <p:spPr>
          <a:xfrm>
            <a:off x="514806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8" name="Obdĺžnik 27"/>
          <p:cNvSpPr/>
          <p:nvPr/>
        </p:nvSpPr>
        <p:spPr>
          <a:xfrm>
            <a:off x="622818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9" name="Obdĺžnik 28"/>
          <p:cNvSpPr/>
          <p:nvPr/>
        </p:nvSpPr>
        <p:spPr>
          <a:xfrm>
            <a:off x="730830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30" name="Šípka doprava 29">
            <a:hlinkClick r:id="" action="ppaction://hlinkshowjump?jump=nextslide" highlightClick="1"/>
          </p:cNvPr>
          <p:cNvSpPr/>
          <p:nvPr/>
        </p:nvSpPr>
        <p:spPr>
          <a:xfrm>
            <a:off x="8316416" y="6093296"/>
            <a:ext cx="468000" cy="504000"/>
          </a:xfrm>
          <a:prstGeom prst="rightArrow">
            <a:avLst/>
          </a:prstGeom>
          <a:solidFill>
            <a:srgbClr val="FFCD2D"/>
          </a:solidFill>
          <a:ln>
            <a:solidFill>
              <a:srgbClr val="FFCD2D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pic>
        <p:nvPicPr>
          <p:cNvPr id="31" name="Picture 20" descr="Image by FlamingText.co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23728" y="908720"/>
            <a:ext cx="573520" cy="756000"/>
          </a:xfrm>
          <a:prstGeom prst="rect">
            <a:avLst/>
          </a:prstGeom>
          <a:noFill/>
        </p:spPr>
      </p:pic>
      <p:pic>
        <p:nvPicPr>
          <p:cNvPr id="32" name="Picture 22" descr="Image by FlamingText.com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03848" y="908720"/>
            <a:ext cx="534416" cy="756000"/>
          </a:xfrm>
          <a:prstGeom prst="rect">
            <a:avLst/>
          </a:prstGeom>
          <a:noFill/>
        </p:spPr>
      </p:pic>
      <p:pic>
        <p:nvPicPr>
          <p:cNvPr id="33" name="Picture 24" descr="Image by FlamingText.com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211960" y="908720"/>
            <a:ext cx="625655" cy="756000"/>
          </a:xfrm>
          <a:prstGeom prst="rect">
            <a:avLst/>
          </a:prstGeom>
          <a:noFill/>
        </p:spPr>
      </p:pic>
      <p:pic>
        <p:nvPicPr>
          <p:cNvPr id="34" name="Picture 48" descr="Image by FlamingText.com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364088" y="908720"/>
            <a:ext cx="514864" cy="756000"/>
          </a:xfrm>
          <a:prstGeom prst="rect">
            <a:avLst/>
          </a:prstGeom>
          <a:noFill/>
        </p:spPr>
      </p:pic>
      <p:pic>
        <p:nvPicPr>
          <p:cNvPr id="36" name="Picture 52" descr="Image by FlamingText.com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444208" y="908720"/>
            <a:ext cx="593072" cy="75600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D2D"/>
                                      </p:to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D2D"/>
                                      </p:to>
                                    </p:animClr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7000"/>
                                      </p:to>
                                    </p:animClr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4" grpId="1" animBg="1"/>
      <p:bldP spid="5" grpId="1" animBg="1"/>
      <p:bldP spid="6" grpId="0" animBg="1"/>
      <p:bldP spid="6" grpId="1" animBg="1"/>
      <p:bldP spid="7" grpId="0" animBg="1"/>
      <p:bldP spid="8" grpId="0" animBg="1"/>
      <p:bldP spid="8" grpId="1" animBg="1"/>
      <p:bldP spid="3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/>
          <p:cNvSpPr/>
          <p:nvPr/>
        </p:nvSpPr>
        <p:spPr>
          <a:xfrm>
            <a:off x="827584" y="836712"/>
            <a:ext cx="1008112" cy="914400"/>
          </a:xfrm>
          <a:prstGeom prst="rect">
            <a:avLst/>
          </a:prstGeom>
          <a:solidFill>
            <a:srgbClr val="FFCD2D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3" name="Obdĺžnik 2"/>
          <p:cNvSpPr/>
          <p:nvPr/>
        </p:nvSpPr>
        <p:spPr>
          <a:xfrm>
            <a:off x="3347864" y="393305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MÄKKÁ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dĺžnik 3"/>
          <p:cNvSpPr/>
          <p:nvPr/>
        </p:nvSpPr>
        <p:spPr>
          <a:xfrm>
            <a:off x="5868144" y="393305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OBOJAKÁ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dĺžnik 4"/>
          <p:cNvSpPr/>
          <p:nvPr/>
        </p:nvSpPr>
        <p:spPr>
          <a:xfrm>
            <a:off x="827584" y="393305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TVRDÁ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dĺžnik 5"/>
          <p:cNvSpPr/>
          <p:nvPr/>
        </p:nvSpPr>
        <p:spPr>
          <a:xfrm>
            <a:off x="3347864" y="501317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PÁROVÁ </a:t>
            </a:r>
          </a:p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NEZNELÁ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Obdĺžnik 6"/>
          <p:cNvSpPr/>
          <p:nvPr/>
        </p:nvSpPr>
        <p:spPr>
          <a:xfrm>
            <a:off x="827584" y="501317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PÁROVÁ </a:t>
            </a:r>
          </a:p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ZNELÁ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bdĺžnik 7"/>
          <p:cNvSpPr/>
          <p:nvPr/>
        </p:nvSpPr>
        <p:spPr>
          <a:xfrm>
            <a:off x="5868144" y="501317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ZNELÁ NEPÁROVÁ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18" descr="Image by FlamingText.co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908720"/>
            <a:ext cx="599583" cy="756000"/>
          </a:xfrm>
          <a:prstGeom prst="rect">
            <a:avLst/>
          </a:prstGeom>
          <a:noFill/>
        </p:spPr>
      </p:pic>
      <p:sp>
        <p:nvSpPr>
          <p:cNvPr id="10" name="Obdĺžnik 9"/>
          <p:cNvSpPr/>
          <p:nvPr/>
        </p:nvSpPr>
        <p:spPr>
          <a:xfrm>
            <a:off x="1907704" y="836712"/>
            <a:ext cx="1008112" cy="914400"/>
          </a:xfrm>
          <a:prstGeom prst="rect">
            <a:avLst/>
          </a:prstGeom>
          <a:solidFill>
            <a:srgbClr val="007000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1" name="Obdĺžnik 10"/>
          <p:cNvSpPr/>
          <p:nvPr/>
        </p:nvSpPr>
        <p:spPr>
          <a:xfrm>
            <a:off x="2987824" y="836712"/>
            <a:ext cx="1008112" cy="914400"/>
          </a:xfrm>
          <a:prstGeom prst="rect">
            <a:avLst/>
          </a:prstGeom>
          <a:solidFill>
            <a:srgbClr val="C00000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2" name="Obdĺžnik 11"/>
          <p:cNvSpPr/>
          <p:nvPr/>
        </p:nvSpPr>
        <p:spPr>
          <a:xfrm>
            <a:off x="4067944" y="836712"/>
            <a:ext cx="1008112" cy="914400"/>
          </a:xfrm>
          <a:prstGeom prst="rect">
            <a:avLst/>
          </a:prstGeom>
          <a:solidFill>
            <a:srgbClr val="3D7E95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3" name="Obdĺžnik 12"/>
          <p:cNvSpPr/>
          <p:nvPr/>
        </p:nvSpPr>
        <p:spPr>
          <a:xfrm>
            <a:off x="5148064" y="836712"/>
            <a:ext cx="1008112" cy="914400"/>
          </a:xfrm>
          <a:prstGeom prst="rect">
            <a:avLst/>
          </a:prstGeom>
          <a:solidFill>
            <a:srgbClr val="FFCD2D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4" name="Obdĺžnik 13"/>
          <p:cNvSpPr/>
          <p:nvPr/>
        </p:nvSpPr>
        <p:spPr>
          <a:xfrm>
            <a:off x="6228184" y="836712"/>
            <a:ext cx="1008112" cy="914400"/>
          </a:xfrm>
          <a:prstGeom prst="rect">
            <a:avLst/>
          </a:prstGeom>
          <a:solidFill>
            <a:srgbClr val="007000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5" name="Obdĺžnik 14"/>
          <p:cNvSpPr/>
          <p:nvPr/>
        </p:nvSpPr>
        <p:spPr>
          <a:xfrm>
            <a:off x="7308304" y="836712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6" name="Obdĺžnik 15"/>
          <p:cNvSpPr/>
          <p:nvPr/>
        </p:nvSpPr>
        <p:spPr>
          <a:xfrm>
            <a:off x="827584" y="1844824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7" name="Obdĺžnik 16"/>
          <p:cNvSpPr/>
          <p:nvPr/>
        </p:nvSpPr>
        <p:spPr>
          <a:xfrm>
            <a:off x="1907704" y="1844824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8" name="Obdĺžnik 17"/>
          <p:cNvSpPr/>
          <p:nvPr/>
        </p:nvSpPr>
        <p:spPr>
          <a:xfrm>
            <a:off x="2987824" y="1844824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9" name="Obdĺžnik 18"/>
          <p:cNvSpPr/>
          <p:nvPr/>
        </p:nvSpPr>
        <p:spPr>
          <a:xfrm>
            <a:off x="4067944" y="1844824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0" name="Obdĺžnik 19"/>
          <p:cNvSpPr/>
          <p:nvPr/>
        </p:nvSpPr>
        <p:spPr>
          <a:xfrm>
            <a:off x="5148064" y="1844824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1" name="Obdĺžnik 20"/>
          <p:cNvSpPr/>
          <p:nvPr/>
        </p:nvSpPr>
        <p:spPr>
          <a:xfrm>
            <a:off x="6228184" y="1844824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2" name="Obdĺžnik 21"/>
          <p:cNvSpPr/>
          <p:nvPr/>
        </p:nvSpPr>
        <p:spPr>
          <a:xfrm>
            <a:off x="7308304" y="1844824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3" name="Obdĺžnik 22"/>
          <p:cNvSpPr/>
          <p:nvPr/>
        </p:nvSpPr>
        <p:spPr>
          <a:xfrm>
            <a:off x="82758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4" name="Obdĺžnik 23"/>
          <p:cNvSpPr/>
          <p:nvPr/>
        </p:nvSpPr>
        <p:spPr>
          <a:xfrm>
            <a:off x="190770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5" name="Obdĺžnik 24"/>
          <p:cNvSpPr/>
          <p:nvPr/>
        </p:nvSpPr>
        <p:spPr>
          <a:xfrm>
            <a:off x="298782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6" name="Obdĺžnik 25"/>
          <p:cNvSpPr/>
          <p:nvPr/>
        </p:nvSpPr>
        <p:spPr>
          <a:xfrm>
            <a:off x="406794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7" name="Obdĺžnik 26"/>
          <p:cNvSpPr/>
          <p:nvPr/>
        </p:nvSpPr>
        <p:spPr>
          <a:xfrm>
            <a:off x="514806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8" name="Obdĺžnik 27"/>
          <p:cNvSpPr/>
          <p:nvPr/>
        </p:nvSpPr>
        <p:spPr>
          <a:xfrm>
            <a:off x="622818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9" name="Obdĺžnik 28"/>
          <p:cNvSpPr/>
          <p:nvPr/>
        </p:nvSpPr>
        <p:spPr>
          <a:xfrm>
            <a:off x="730830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30" name="Šípka doprava 29">
            <a:hlinkClick r:id="" action="ppaction://hlinkshowjump?jump=nextslide" highlightClick="1"/>
          </p:cNvPr>
          <p:cNvSpPr/>
          <p:nvPr/>
        </p:nvSpPr>
        <p:spPr>
          <a:xfrm>
            <a:off x="8316416" y="6093296"/>
            <a:ext cx="468000" cy="504000"/>
          </a:xfrm>
          <a:prstGeom prst="rightArrow">
            <a:avLst/>
          </a:prstGeom>
          <a:solidFill>
            <a:srgbClr val="FFCD2D"/>
          </a:solidFill>
          <a:ln>
            <a:solidFill>
              <a:srgbClr val="FFCD2D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pic>
        <p:nvPicPr>
          <p:cNvPr id="31" name="Picture 20" descr="Image by FlamingText.co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23728" y="908720"/>
            <a:ext cx="573520" cy="756000"/>
          </a:xfrm>
          <a:prstGeom prst="rect">
            <a:avLst/>
          </a:prstGeom>
          <a:noFill/>
        </p:spPr>
      </p:pic>
      <p:pic>
        <p:nvPicPr>
          <p:cNvPr id="32" name="Picture 22" descr="Image by FlamingText.com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03848" y="908720"/>
            <a:ext cx="534416" cy="756000"/>
          </a:xfrm>
          <a:prstGeom prst="rect">
            <a:avLst/>
          </a:prstGeom>
          <a:noFill/>
        </p:spPr>
      </p:pic>
      <p:pic>
        <p:nvPicPr>
          <p:cNvPr id="33" name="Picture 24" descr="Image by FlamingText.com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211960" y="908720"/>
            <a:ext cx="625655" cy="756000"/>
          </a:xfrm>
          <a:prstGeom prst="rect">
            <a:avLst/>
          </a:prstGeom>
          <a:noFill/>
        </p:spPr>
      </p:pic>
      <p:pic>
        <p:nvPicPr>
          <p:cNvPr id="34" name="Picture 48" descr="Image by FlamingText.com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364088" y="908720"/>
            <a:ext cx="514864" cy="756000"/>
          </a:xfrm>
          <a:prstGeom prst="rect">
            <a:avLst/>
          </a:prstGeom>
          <a:noFill/>
        </p:spPr>
      </p:pic>
      <p:pic>
        <p:nvPicPr>
          <p:cNvPr id="35" name="Picture 52" descr="Image by FlamingText.com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444208" y="908720"/>
            <a:ext cx="593072" cy="756000"/>
          </a:xfrm>
          <a:prstGeom prst="rect">
            <a:avLst/>
          </a:prstGeom>
          <a:noFill/>
        </p:spPr>
      </p:pic>
      <p:pic>
        <p:nvPicPr>
          <p:cNvPr id="36" name="Picture 54" descr="Image by FlamingText.com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308304" y="908720"/>
            <a:ext cx="899378" cy="75600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D2D"/>
                                      </p:to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D2D"/>
                                      </p:to>
                                    </p:animClr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F89A3"/>
                                      </p:to>
                                    </p:animClr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6" grpId="1" animBg="1"/>
      <p:bldP spid="7" grpId="0" animBg="1"/>
      <p:bldP spid="8" grpId="0" animBg="1"/>
      <p:bldP spid="8" grpId="1" animBg="1"/>
      <p:bldP spid="3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/>
          <p:cNvSpPr/>
          <p:nvPr/>
        </p:nvSpPr>
        <p:spPr>
          <a:xfrm>
            <a:off x="827584" y="836712"/>
            <a:ext cx="1008112" cy="914400"/>
          </a:xfrm>
          <a:prstGeom prst="rect">
            <a:avLst/>
          </a:prstGeom>
          <a:solidFill>
            <a:srgbClr val="FFCD2D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3" name="Obdĺžnik 2"/>
          <p:cNvSpPr/>
          <p:nvPr/>
        </p:nvSpPr>
        <p:spPr>
          <a:xfrm>
            <a:off x="5868144" y="393305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OBOJAKÁ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dĺžnik 3"/>
          <p:cNvSpPr/>
          <p:nvPr/>
        </p:nvSpPr>
        <p:spPr>
          <a:xfrm>
            <a:off x="3347864" y="393305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MÄKKÁ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dĺžnik 4"/>
          <p:cNvSpPr/>
          <p:nvPr/>
        </p:nvSpPr>
        <p:spPr>
          <a:xfrm>
            <a:off x="827584" y="393305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TVRDÁ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dĺžnik 5"/>
          <p:cNvSpPr/>
          <p:nvPr/>
        </p:nvSpPr>
        <p:spPr>
          <a:xfrm>
            <a:off x="827584" y="501317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PÁROVÁ </a:t>
            </a:r>
          </a:p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ZNELÁ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Obdĺžnik 6"/>
          <p:cNvSpPr/>
          <p:nvPr/>
        </p:nvSpPr>
        <p:spPr>
          <a:xfrm>
            <a:off x="3347864" y="501317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PÁROVÁ </a:t>
            </a:r>
          </a:p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NEZNELÁ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bdĺžnik 7"/>
          <p:cNvSpPr/>
          <p:nvPr/>
        </p:nvSpPr>
        <p:spPr>
          <a:xfrm>
            <a:off x="5868144" y="5013176"/>
            <a:ext cx="2448272" cy="100811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b="1" dirty="0" smtClean="0">
                <a:solidFill>
                  <a:srgbClr val="3D7E95"/>
                </a:solidFill>
                <a:latin typeface="Arial" pitchFamily="34" charset="0"/>
                <a:cs typeface="Arial" pitchFamily="34" charset="0"/>
              </a:rPr>
              <a:t>ZNELÁ NEPÁROVÁ</a:t>
            </a:r>
            <a:endParaRPr lang="sk-SK" sz="2200" b="1" dirty="0">
              <a:solidFill>
                <a:srgbClr val="3D7E95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18" descr="Image by FlamingText.co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908720"/>
            <a:ext cx="599583" cy="756000"/>
          </a:xfrm>
          <a:prstGeom prst="rect">
            <a:avLst/>
          </a:prstGeom>
          <a:noFill/>
        </p:spPr>
      </p:pic>
      <p:sp>
        <p:nvSpPr>
          <p:cNvPr id="10" name="Obdĺžnik 9"/>
          <p:cNvSpPr/>
          <p:nvPr/>
        </p:nvSpPr>
        <p:spPr>
          <a:xfrm>
            <a:off x="1907704" y="836712"/>
            <a:ext cx="1008112" cy="914400"/>
          </a:xfrm>
          <a:prstGeom prst="rect">
            <a:avLst/>
          </a:prstGeom>
          <a:solidFill>
            <a:srgbClr val="007000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1" name="Obdĺžnik 10"/>
          <p:cNvSpPr/>
          <p:nvPr/>
        </p:nvSpPr>
        <p:spPr>
          <a:xfrm>
            <a:off x="2987824" y="836712"/>
            <a:ext cx="1008112" cy="914400"/>
          </a:xfrm>
          <a:prstGeom prst="rect">
            <a:avLst/>
          </a:prstGeom>
          <a:solidFill>
            <a:srgbClr val="C00000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2" name="Obdĺžnik 11"/>
          <p:cNvSpPr/>
          <p:nvPr/>
        </p:nvSpPr>
        <p:spPr>
          <a:xfrm>
            <a:off x="4067944" y="836712"/>
            <a:ext cx="1008112" cy="914400"/>
          </a:xfrm>
          <a:prstGeom prst="rect">
            <a:avLst/>
          </a:prstGeom>
          <a:solidFill>
            <a:srgbClr val="3D7E95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3" name="Obdĺžnik 12"/>
          <p:cNvSpPr/>
          <p:nvPr/>
        </p:nvSpPr>
        <p:spPr>
          <a:xfrm>
            <a:off x="5148064" y="836712"/>
            <a:ext cx="1008112" cy="914400"/>
          </a:xfrm>
          <a:prstGeom prst="rect">
            <a:avLst/>
          </a:prstGeom>
          <a:solidFill>
            <a:srgbClr val="FFCD2D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4" name="Obdĺžnik 13"/>
          <p:cNvSpPr/>
          <p:nvPr/>
        </p:nvSpPr>
        <p:spPr>
          <a:xfrm>
            <a:off x="6228184" y="836712"/>
            <a:ext cx="1008112" cy="914400"/>
          </a:xfrm>
          <a:prstGeom prst="rect">
            <a:avLst/>
          </a:prstGeom>
          <a:solidFill>
            <a:srgbClr val="007000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5" name="Obdĺžnik 14"/>
          <p:cNvSpPr/>
          <p:nvPr/>
        </p:nvSpPr>
        <p:spPr>
          <a:xfrm>
            <a:off x="7308304" y="836712"/>
            <a:ext cx="1008112" cy="914400"/>
          </a:xfrm>
          <a:prstGeom prst="rect">
            <a:avLst/>
          </a:prstGeom>
          <a:solidFill>
            <a:srgbClr val="3D7E95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6" name="Obdĺžnik 15"/>
          <p:cNvSpPr/>
          <p:nvPr/>
        </p:nvSpPr>
        <p:spPr>
          <a:xfrm>
            <a:off x="827584" y="1844824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7" name="Obdĺžnik 16"/>
          <p:cNvSpPr/>
          <p:nvPr/>
        </p:nvSpPr>
        <p:spPr>
          <a:xfrm>
            <a:off x="1907704" y="1844824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8" name="Obdĺžnik 17"/>
          <p:cNvSpPr/>
          <p:nvPr/>
        </p:nvSpPr>
        <p:spPr>
          <a:xfrm>
            <a:off x="2987824" y="1844824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9" name="Obdĺžnik 18"/>
          <p:cNvSpPr/>
          <p:nvPr/>
        </p:nvSpPr>
        <p:spPr>
          <a:xfrm>
            <a:off x="4067944" y="1844824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0" name="Obdĺžnik 19"/>
          <p:cNvSpPr/>
          <p:nvPr/>
        </p:nvSpPr>
        <p:spPr>
          <a:xfrm>
            <a:off x="5148064" y="1844824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1" name="Obdĺžnik 20"/>
          <p:cNvSpPr/>
          <p:nvPr/>
        </p:nvSpPr>
        <p:spPr>
          <a:xfrm>
            <a:off x="6228184" y="1844824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2" name="Obdĺžnik 21"/>
          <p:cNvSpPr/>
          <p:nvPr/>
        </p:nvSpPr>
        <p:spPr>
          <a:xfrm>
            <a:off x="7308304" y="1844824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3" name="Obdĺžnik 22"/>
          <p:cNvSpPr/>
          <p:nvPr/>
        </p:nvSpPr>
        <p:spPr>
          <a:xfrm>
            <a:off x="82758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4" name="Obdĺžnik 23"/>
          <p:cNvSpPr/>
          <p:nvPr/>
        </p:nvSpPr>
        <p:spPr>
          <a:xfrm>
            <a:off x="190770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5" name="Obdĺžnik 24"/>
          <p:cNvSpPr/>
          <p:nvPr/>
        </p:nvSpPr>
        <p:spPr>
          <a:xfrm>
            <a:off x="298782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6" name="Obdĺžnik 25"/>
          <p:cNvSpPr/>
          <p:nvPr/>
        </p:nvSpPr>
        <p:spPr>
          <a:xfrm>
            <a:off x="406794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7" name="Obdĺžnik 26"/>
          <p:cNvSpPr/>
          <p:nvPr/>
        </p:nvSpPr>
        <p:spPr>
          <a:xfrm>
            <a:off x="514806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8" name="Obdĺžnik 27"/>
          <p:cNvSpPr/>
          <p:nvPr/>
        </p:nvSpPr>
        <p:spPr>
          <a:xfrm>
            <a:off x="622818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9" name="Obdĺžnik 28"/>
          <p:cNvSpPr/>
          <p:nvPr/>
        </p:nvSpPr>
        <p:spPr>
          <a:xfrm>
            <a:off x="7308304" y="2852936"/>
            <a:ext cx="1008112" cy="914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30" name="Šípka doprava 29">
            <a:hlinkClick r:id="" action="ppaction://hlinkshowjump?jump=nextslide" highlightClick="1"/>
          </p:cNvPr>
          <p:cNvSpPr/>
          <p:nvPr/>
        </p:nvSpPr>
        <p:spPr>
          <a:xfrm>
            <a:off x="8316416" y="6093296"/>
            <a:ext cx="468000" cy="504000"/>
          </a:xfrm>
          <a:prstGeom prst="rightArrow">
            <a:avLst/>
          </a:prstGeom>
          <a:solidFill>
            <a:srgbClr val="FFCD2D"/>
          </a:solidFill>
          <a:ln>
            <a:solidFill>
              <a:srgbClr val="FFCD2D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pic>
        <p:nvPicPr>
          <p:cNvPr id="31" name="Picture 20" descr="Image by FlamingText.co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23728" y="908720"/>
            <a:ext cx="573520" cy="756000"/>
          </a:xfrm>
          <a:prstGeom prst="rect">
            <a:avLst/>
          </a:prstGeom>
          <a:noFill/>
        </p:spPr>
      </p:pic>
      <p:pic>
        <p:nvPicPr>
          <p:cNvPr id="32" name="Picture 22" descr="Image by FlamingText.com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03848" y="908720"/>
            <a:ext cx="534416" cy="756000"/>
          </a:xfrm>
          <a:prstGeom prst="rect">
            <a:avLst/>
          </a:prstGeom>
          <a:noFill/>
        </p:spPr>
      </p:pic>
      <p:pic>
        <p:nvPicPr>
          <p:cNvPr id="33" name="Picture 24" descr="Image by FlamingText.com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211960" y="908720"/>
            <a:ext cx="625655" cy="756000"/>
          </a:xfrm>
          <a:prstGeom prst="rect">
            <a:avLst/>
          </a:prstGeom>
          <a:noFill/>
        </p:spPr>
      </p:pic>
      <p:pic>
        <p:nvPicPr>
          <p:cNvPr id="34" name="Picture 48" descr="Image by FlamingText.com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364088" y="908720"/>
            <a:ext cx="514864" cy="756000"/>
          </a:xfrm>
          <a:prstGeom prst="rect">
            <a:avLst/>
          </a:prstGeom>
          <a:noFill/>
        </p:spPr>
      </p:pic>
      <p:pic>
        <p:nvPicPr>
          <p:cNvPr id="35" name="Picture 52" descr="Image by FlamingText.com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444208" y="908720"/>
            <a:ext cx="593072" cy="756000"/>
          </a:xfrm>
          <a:prstGeom prst="rect">
            <a:avLst/>
          </a:prstGeom>
          <a:noFill/>
        </p:spPr>
      </p:pic>
      <p:pic>
        <p:nvPicPr>
          <p:cNvPr id="36" name="Picture 54" descr="Image by FlamingText.com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308304" y="908720"/>
            <a:ext cx="899378" cy="756000"/>
          </a:xfrm>
          <a:prstGeom prst="rect">
            <a:avLst/>
          </a:prstGeom>
          <a:noFill/>
        </p:spPr>
      </p:pic>
      <p:pic>
        <p:nvPicPr>
          <p:cNvPr id="37" name="Picture 34" descr="Image by FlamingText.com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043608" y="1916832"/>
            <a:ext cx="527895" cy="75600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D2D"/>
                                      </p:to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D2D"/>
                                      </p:to>
                                    </p:animClr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F89A3"/>
                                      </p:to>
                                    </p:animClr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6" grpId="1" animBg="1"/>
      <p:bldP spid="7" grpId="0" animBg="1"/>
      <p:bldP spid="8" grpId="0" animBg="1"/>
      <p:bldP spid="8" grpId="1" animBg="1"/>
      <p:bldP spid="30" grpId="0" animBg="1"/>
    </p:bldLst>
  </p:timing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</TotalTime>
  <Words>198</Words>
  <Application>Microsoft Office PowerPoint</Application>
  <PresentationFormat>Prezentácia na obrazovke (4:3)</PresentationFormat>
  <Paragraphs>162</Paragraphs>
  <Slides>23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23</vt:i4>
      </vt:variant>
    </vt:vector>
  </HeadingPairs>
  <TitlesOfParts>
    <vt:vector size="24" baseType="lpstr">
      <vt:lpstr>Motív Office</vt:lpstr>
      <vt:lpstr>Snímka 1</vt:lpstr>
      <vt:lpstr>Snímka 2</vt:lpstr>
      <vt:lpstr>Snímka 3</vt:lpstr>
      <vt:lpstr>Snímka 4</vt:lpstr>
      <vt:lpstr>Snímka 5</vt:lpstr>
      <vt:lpstr>Snímka 6</vt:lpstr>
      <vt:lpstr>Snímka 7</vt:lpstr>
      <vt:lpstr>Snímka 8</vt:lpstr>
      <vt:lpstr>Snímka 9</vt:lpstr>
      <vt:lpstr>Snímka 10</vt:lpstr>
      <vt:lpstr>Snímka 11</vt:lpstr>
      <vt:lpstr>Snímka 12</vt:lpstr>
      <vt:lpstr>Snímka 13</vt:lpstr>
      <vt:lpstr>Snímka 14</vt:lpstr>
      <vt:lpstr>Snímka 15</vt:lpstr>
      <vt:lpstr>Snímka 16</vt:lpstr>
      <vt:lpstr>Snímka 17</vt:lpstr>
      <vt:lpstr>Snímka 18</vt:lpstr>
      <vt:lpstr>Snímka 19</vt:lpstr>
      <vt:lpstr>Snímka 20</vt:lpstr>
      <vt:lpstr>Snímka 21</vt:lpstr>
      <vt:lpstr>Snímka 22</vt:lpstr>
      <vt:lpstr>Snímka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DENISA</dc:creator>
  <cp:lastModifiedBy>ziak</cp:lastModifiedBy>
  <cp:revision>71</cp:revision>
  <dcterms:created xsi:type="dcterms:W3CDTF">2014-09-04T18:31:50Z</dcterms:created>
  <dcterms:modified xsi:type="dcterms:W3CDTF">2014-10-06T08:30:22Z</dcterms:modified>
</cp:coreProperties>
</file>